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710" r:id="rId2"/>
    <p:sldMasterId id="2147483773" r:id="rId3"/>
  </p:sldMasterIdLst>
  <p:notesMasterIdLst>
    <p:notesMasterId r:id="rId32"/>
  </p:notesMasterIdLst>
  <p:sldIdLst>
    <p:sldId id="324" r:id="rId4"/>
    <p:sldId id="369" r:id="rId5"/>
    <p:sldId id="371" r:id="rId6"/>
    <p:sldId id="326" r:id="rId7"/>
    <p:sldId id="327" r:id="rId8"/>
    <p:sldId id="368" r:id="rId9"/>
    <p:sldId id="332" r:id="rId10"/>
    <p:sldId id="263" r:id="rId11"/>
    <p:sldId id="356" r:id="rId12"/>
    <p:sldId id="321" r:id="rId13"/>
    <p:sldId id="330" r:id="rId14"/>
    <p:sldId id="331" r:id="rId15"/>
    <p:sldId id="325" r:id="rId16"/>
    <p:sldId id="350" r:id="rId17"/>
    <p:sldId id="353" r:id="rId18"/>
    <p:sldId id="380" r:id="rId19"/>
    <p:sldId id="357" r:id="rId20"/>
    <p:sldId id="358" r:id="rId21"/>
    <p:sldId id="377" r:id="rId22"/>
    <p:sldId id="359" r:id="rId23"/>
    <p:sldId id="360" r:id="rId24"/>
    <p:sldId id="365" r:id="rId25"/>
    <p:sldId id="362" r:id="rId26"/>
    <p:sldId id="382" r:id="rId27"/>
    <p:sldId id="383" r:id="rId28"/>
    <p:sldId id="367" r:id="rId29"/>
    <p:sldId id="373" r:id="rId30"/>
    <p:sldId id="344" r:id="rId31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Constantia" panose="02030602050306030303" pitchFamily="18" charset="0"/>
      <p:regular r:id="rId37"/>
      <p:bold r:id="rId38"/>
      <p:italic r:id="rId39"/>
      <p:boldItalic r:id="rId40"/>
    </p:embeddedFont>
    <p:embeddedFont>
      <p:font typeface="Arial Unicode MS" panose="020B0604020202020204" pitchFamily="34" charset="-128"/>
      <p:regular r:id="rId41"/>
    </p:embeddedFont>
    <p:embeddedFont>
      <p:font typeface="Itim" panose="020B0604020202020204" charset="-34"/>
      <p:regular r:id="rId42"/>
    </p:embeddedFont>
    <p:embeddedFont>
      <p:font typeface="Wingdings 2" panose="05020102010507070707" pitchFamily="18" charset="2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66CCFF"/>
    <a:srgbClr val="6297D8"/>
    <a:srgbClr val="33CCFF"/>
    <a:srgbClr val="1B9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8420A3-9BFA-4888-B2C7-D105D461A356}">
  <a:tblStyle styleId="{828420A3-9BFA-4888-B2C7-D105D461A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3359" autoAdjust="0"/>
  </p:normalViewPr>
  <p:slideViewPr>
    <p:cSldViewPr snapToGrid="0">
      <p:cViewPr varScale="1">
        <p:scale>
          <a:sx n="157" d="100"/>
          <a:sy n="157" d="100"/>
        </p:scale>
        <p:origin x="16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DCE0C-8CF9-427C-8D91-4B6A457A04E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4A32D-56EE-4FA5-B2C0-4ECED29A4A1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kk-KZ" sz="1700" dirty="0"/>
            <a:t>Салғастырмалы зерттеулер</a:t>
          </a:r>
          <a:r>
            <a:rPr lang="aa-ET" sz="1700" dirty="0"/>
            <a:t>ге ж</a:t>
          </a:r>
          <a:r>
            <a:rPr lang="kk-KZ" sz="1700" dirty="0"/>
            <a:t>ә</a:t>
          </a:r>
          <a:r>
            <a:rPr lang="aa-ET" sz="1700" dirty="0"/>
            <a:t>не</a:t>
          </a:r>
          <a:r>
            <a:rPr lang="kk-KZ" sz="1700" dirty="0"/>
            <a:t> әдіске қызығушылық </a:t>
          </a:r>
          <a:endParaRPr lang="ru-RU" sz="1700" dirty="0"/>
        </a:p>
      </dgm:t>
    </dgm:pt>
    <dgm:pt modelId="{04D2A507-30D6-47B3-A9E5-88471BE7253F}" type="parTrans" cxnId="{E2F23468-525E-4FDB-8C88-0D606F3EFA36}">
      <dgm:prSet/>
      <dgm:spPr/>
      <dgm:t>
        <a:bodyPr/>
        <a:lstStyle/>
        <a:p>
          <a:endParaRPr lang="ru-RU"/>
        </a:p>
      </dgm:t>
    </dgm:pt>
    <dgm:pt modelId="{BBFC79CD-BD40-4C45-8171-342FBA56180F}" type="sibTrans" cxnId="{E2F23468-525E-4FDB-8C88-0D606F3EFA36}">
      <dgm:prSet/>
      <dgm:spPr/>
      <dgm:t>
        <a:bodyPr/>
        <a:lstStyle/>
        <a:p>
          <a:endParaRPr lang="ru-RU"/>
        </a:p>
      </dgm:t>
    </dgm:pt>
    <dgm:pt modelId="{08E5FDA3-B10D-494B-94AF-AA5450DAF495}">
      <dgm:prSet/>
      <dgm:spPr/>
      <dgm:t>
        <a:bodyPr/>
        <a:lstStyle/>
        <a:p>
          <a:endParaRPr lang="ru-RU"/>
        </a:p>
      </dgm:t>
    </dgm:pt>
    <dgm:pt modelId="{9027AD1E-4183-4AD3-B7E1-4B5232A9141B}" type="parTrans" cxnId="{D576D47A-C1E6-43D3-B3B8-D646113B7E5B}">
      <dgm:prSet/>
      <dgm:spPr/>
      <dgm:t>
        <a:bodyPr/>
        <a:lstStyle/>
        <a:p>
          <a:endParaRPr lang="ru-RU"/>
        </a:p>
      </dgm:t>
    </dgm:pt>
    <dgm:pt modelId="{55C2A67F-E531-477A-8C6B-9C8D6090464D}" type="sibTrans" cxnId="{D576D47A-C1E6-43D3-B3B8-D646113B7E5B}">
      <dgm:prSet/>
      <dgm:spPr/>
      <dgm:t>
        <a:bodyPr/>
        <a:lstStyle/>
        <a:p>
          <a:endParaRPr lang="ru-RU"/>
        </a:p>
      </dgm:t>
    </dgm:pt>
    <dgm:pt modelId="{FD26B67C-3B03-460F-B852-7B7F91AD6FAF}">
      <dgm:prSet custT="1"/>
      <dgm:spPr>
        <a:solidFill>
          <a:srgbClr val="92D050"/>
        </a:solidFill>
      </dgm:spPr>
      <dgm:t>
        <a:bodyPr/>
        <a:lstStyle/>
        <a:p>
          <a:r>
            <a:rPr lang="kk-K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салғастырмалы </a:t>
          </a:r>
          <a:r>
            <a: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лингвистикалық материалдың универсалды ерекшеліктерін анықтау қажеттілігі</a:t>
          </a:r>
          <a:endParaRPr lang="ru-RU" sz="1400" dirty="0"/>
        </a:p>
      </dgm:t>
    </dgm:pt>
    <dgm:pt modelId="{9E7436C9-78AB-4AFA-A5A3-6C2BFF991ED0}" type="parTrans" cxnId="{D76394EA-F2E2-4E09-8147-7B01C5677C8E}">
      <dgm:prSet/>
      <dgm:spPr/>
      <dgm:t>
        <a:bodyPr/>
        <a:lstStyle/>
        <a:p>
          <a:endParaRPr lang="ru-RU"/>
        </a:p>
      </dgm:t>
    </dgm:pt>
    <dgm:pt modelId="{816C8FA6-F4CE-47B4-8CFA-D2FFEF3DEEEE}" type="sibTrans" cxnId="{D76394EA-F2E2-4E09-8147-7B01C5677C8E}">
      <dgm:prSet/>
      <dgm:spPr/>
      <dgm:t>
        <a:bodyPr/>
        <a:lstStyle/>
        <a:p>
          <a:endParaRPr lang="ru-RU"/>
        </a:p>
      </dgm:t>
    </dgm:pt>
    <dgm:pt modelId="{F024C54F-23DE-459B-906E-5FFC02EE1A3A}">
      <dgm:prSet custT="1"/>
      <dgm:spPr>
        <a:solidFill>
          <a:srgbClr val="92D050"/>
        </a:solidFill>
      </dgm:spPr>
      <dgm:t>
        <a:bodyPr/>
        <a:lstStyle/>
        <a:p>
          <a:r>
            <a:rPr lang="ru-RU" sz="1600" dirty="0"/>
            <a:t>әр түрлі тілдерде әлемнің ұлттық бейнесін суреттеуге ұмтылу</a:t>
          </a:r>
          <a:endParaRPr lang="ru-RU" sz="900" dirty="0"/>
        </a:p>
      </dgm:t>
    </dgm:pt>
    <dgm:pt modelId="{29244801-461D-446D-86C6-B27014514D59}" type="parTrans" cxnId="{D07BAB4C-75AD-499F-862E-43CBEB427638}">
      <dgm:prSet/>
      <dgm:spPr/>
      <dgm:t>
        <a:bodyPr/>
        <a:lstStyle/>
        <a:p>
          <a:endParaRPr lang="ru-RU"/>
        </a:p>
      </dgm:t>
    </dgm:pt>
    <dgm:pt modelId="{4DBB37F3-A972-47A4-8DE2-CB62DEA9F779}" type="sibTrans" cxnId="{D07BAB4C-75AD-499F-862E-43CBEB427638}">
      <dgm:prSet/>
      <dgm:spPr/>
      <dgm:t>
        <a:bodyPr/>
        <a:lstStyle/>
        <a:p>
          <a:endParaRPr lang="ru-RU"/>
        </a:p>
      </dgm:t>
    </dgm:pt>
    <dgm:pt modelId="{B30CA817-8105-424B-A068-B744DD7E78B7}">
      <dgm:prSet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екі тілді сөздіктерді жетілдіру қажеттілігі</a:t>
          </a:r>
          <a:r>
            <a:rPr lang="ru-RU" sz="1400" dirty="0"/>
            <a:t>; </a:t>
          </a:r>
        </a:p>
      </dgm:t>
    </dgm:pt>
    <dgm:pt modelId="{F04F9AA1-5BF8-4CFD-A0D7-F68B78E2E928}" type="parTrans" cxnId="{63B63D21-7683-45E4-B162-F00D4C17B7F7}">
      <dgm:prSet/>
      <dgm:spPr/>
      <dgm:t>
        <a:bodyPr/>
        <a:lstStyle/>
        <a:p>
          <a:endParaRPr lang="ru-RU"/>
        </a:p>
      </dgm:t>
    </dgm:pt>
    <dgm:pt modelId="{A380546B-4D20-4BAE-BDBC-687F7EECEFB9}" type="sibTrans" cxnId="{63B63D21-7683-45E4-B162-F00D4C17B7F7}">
      <dgm:prSet/>
      <dgm:spPr/>
      <dgm:t>
        <a:bodyPr/>
        <a:lstStyle/>
        <a:p>
          <a:endParaRPr lang="ru-RU"/>
        </a:p>
      </dgm:t>
    </dgm:pt>
    <dgm:pt modelId="{16C266CE-CDD7-4189-9744-AC0CF5E80033}" type="pres">
      <dgm:prSet presAssocID="{399DCE0C-8CF9-427C-8D91-4B6A457A04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483CD-0FC1-416C-89B3-F53AF271742F}" type="pres">
      <dgm:prSet presAssocID="{4264A32D-56EE-4FA5-B2C0-4ECED29A4A11}" presName="centerShape" presStyleLbl="node0" presStyleIdx="0" presStyleCnt="1" custScaleX="137364" custScaleY="114470"/>
      <dgm:spPr/>
      <dgm:t>
        <a:bodyPr/>
        <a:lstStyle/>
        <a:p>
          <a:endParaRPr lang="en-US"/>
        </a:p>
      </dgm:t>
    </dgm:pt>
    <dgm:pt modelId="{B9F8BAE5-7365-4942-81F8-4F450B0C254F}" type="pres">
      <dgm:prSet presAssocID="{9E7436C9-78AB-4AFA-A5A3-6C2BFF991ED0}" presName="Name9" presStyleLbl="parChTrans1D2" presStyleIdx="0" presStyleCnt="3"/>
      <dgm:spPr/>
      <dgm:t>
        <a:bodyPr/>
        <a:lstStyle/>
        <a:p>
          <a:endParaRPr lang="en-US"/>
        </a:p>
      </dgm:t>
    </dgm:pt>
    <dgm:pt modelId="{10D73570-0F51-4158-9B54-EF62B7BA22FE}" type="pres">
      <dgm:prSet presAssocID="{9E7436C9-78AB-4AFA-A5A3-6C2BFF991ED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341CD25-E296-4DB3-B02B-AF6EB2D5278F}" type="pres">
      <dgm:prSet presAssocID="{FD26B67C-3B03-460F-B852-7B7F91AD6F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16F3B-E0AC-4B5D-82F4-6EFC0A9678FD}" type="pres">
      <dgm:prSet presAssocID="{F04F9AA1-5BF8-4CFD-A0D7-F68B78E2E928}" presName="Name9" presStyleLbl="parChTrans1D2" presStyleIdx="1" presStyleCnt="3"/>
      <dgm:spPr/>
      <dgm:t>
        <a:bodyPr/>
        <a:lstStyle/>
        <a:p>
          <a:endParaRPr lang="en-US"/>
        </a:p>
      </dgm:t>
    </dgm:pt>
    <dgm:pt modelId="{0A7699CB-7E24-491C-916F-E29C39FBF3D1}" type="pres">
      <dgm:prSet presAssocID="{F04F9AA1-5BF8-4CFD-A0D7-F68B78E2E92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A992584-3F2E-46BE-AA74-88C82A5F6F1A}" type="pres">
      <dgm:prSet presAssocID="{B30CA817-8105-424B-A068-B744DD7E78B7}" presName="node" presStyleLbl="node1" presStyleIdx="1" presStyleCnt="3" custScaleX="130560" custScaleY="113887" custRadScaleRad="121325" custRadScaleInc="-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A1768-1272-4646-B67B-B406BBABF177}" type="pres">
      <dgm:prSet presAssocID="{29244801-461D-446D-86C6-B27014514D59}" presName="Name9" presStyleLbl="parChTrans1D2" presStyleIdx="2" presStyleCnt="3"/>
      <dgm:spPr/>
      <dgm:t>
        <a:bodyPr/>
        <a:lstStyle/>
        <a:p>
          <a:endParaRPr lang="en-US"/>
        </a:p>
      </dgm:t>
    </dgm:pt>
    <dgm:pt modelId="{63D711B2-8840-434C-B096-468E07740BFA}" type="pres">
      <dgm:prSet presAssocID="{29244801-461D-446D-86C6-B27014514D5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7C56848-DEFD-4CEF-A9EA-AC628F85D735}" type="pres">
      <dgm:prSet presAssocID="{F024C54F-23DE-459B-906E-5FFC02EE1A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8CB67-949D-46D4-A252-8340AC7C4767}" type="presOf" srcId="{4264A32D-56EE-4FA5-B2C0-4ECED29A4A11}" destId="{465483CD-0FC1-416C-89B3-F53AF271742F}" srcOrd="0" destOrd="0" presId="urn:microsoft.com/office/officeart/2005/8/layout/radial1"/>
    <dgm:cxn modelId="{79776D48-63E0-4B5F-9265-DFF5331ADD96}" type="presOf" srcId="{29244801-461D-446D-86C6-B27014514D59}" destId="{63D711B2-8840-434C-B096-468E07740BFA}" srcOrd="1" destOrd="0" presId="urn:microsoft.com/office/officeart/2005/8/layout/radial1"/>
    <dgm:cxn modelId="{643CC7C2-5053-4392-9B27-8994094983E3}" type="presOf" srcId="{B30CA817-8105-424B-A068-B744DD7E78B7}" destId="{0A992584-3F2E-46BE-AA74-88C82A5F6F1A}" srcOrd="0" destOrd="0" presId="urn:microsoft.com/office/officeart/2005/8/layout/radial1"/>
    <dgm:cxn modelId="{D363C034-667A-4115-BCF3-4EEAD831965A}" type="presOf" srcId="{F024C54F-23DE-459B-906E-5FFC02EE1A3A}" destId="{67C56848-DEFD-4CEF-A9EA-AC628F85D735}" srcOrd="0" destOrd="0" presId="urn:microsoft.com/office/officeart/2005/8/layout/radial1"/>
    <dgm:cxn modelId="{3119F514-926F-48A0-A5DC-A0FD47CAB580}" type="presOf" srcId="{399DCE0C-8CF9-427C-8D91-4B6A457A04EC}" destId="{16C266CE-CDD7-4189-9744-AC0CF5E80033}" srcOrd="0" destOrd="0" presId="urn:microsoft.com/office/officeart/2005/8/layout/radial1"/>
    <dgm:cxn modelId="{ED176830-3834-45A6-8A0B-B88CDBF8E4E9}" type="presOf" srcId="{9E7436C9-78AB-4AFA-A5A3-6C2BFF991ED0}" destId="{10D73570-0F51-4158-9B54-EF62B7BA22FE}" srcOrd="1" destOrd="0" presId="urn:microsoft.com/office/officeart/2005/8/layout/radial1"/>
    <dgm:cxn modelId="{61082A19-EC97-48DE-9A8E-1AE369259DDC}" type="presOf" srcId="{FD26B67C-3B03-460F-B852-7B7F91AD6FAF}" destId="{2341CD25-E296-4DB3-B02B-AF6EB2D5278F}" srcOrd="0" destOrd="0" presId="urn:microsoft.com/office/officeart/2005/8/layout/radial1"/>
    <dgm:cxn modelId="{D576D47A-C1E6-43D3-B3B8-D646113B7E5B}" srcId="{399DCE0C-8CF9-427C-8D91-4B6A457A04EC}" destId="{08E5FDA3-B10D-494B-94AF-AA5450DAF495}" srcOrd="1" destOrd="0" parTransId="{9027AD1E-4183-4AD3-B7E1-4B5232A9141B}" sibTransId="{55C2A67F-E531-477A-8C6B-9C8D6090464D}"/>
    <dgm:cxn modelId="{DEF20DA3-C990-4B23-B8FF-D35C54A66DF5}" type="presOf" srcId="{29244801-461D-446D-86C6-B27014514D59}" destId="{48BA1768-1272-4646-B67B-B406BBABF177}" srcOrd="0" destOrd="0" presId="urn:microsoft.com/office/officeart/2005/8/layout/radial1"/>
    <dgm:cxn modelId="{63B63D21-7683-45E4-B162-F00D4C17B7F7}" srcId="{4264A32D-56EE-4FA5-B2C0-4ECED29A4A11}" destId="{B30CA817-8105-424B-A068-B744DD7E78B7}" srcOrd="1" destOrd="0" parTransId="{F04F9AA1-5BF8-4CFD-A0D7-F68B78E2E928}" sibTransId="{A380546B-4D20-4BAE-BDBC-687F7EECEFB9}"/>
    <dgm:cxn modelId="{E2F23468-525E-4FDB-8C88-0D606F3EFA36}" srcId="{399DCE0C-8CF9-427C-8D91-4B6A457A04EC}" destId="{4264A32D-56EE-4FA5-B2C0-4ECED29A4A11}" srcOrd="0" destOrd="0" parTransId="{04D2A507-30D6-47B3-A9E5-88471BE7253F}" sibTransId="{BBFC79CD-BD40-4C45-8171-342FBA56180F}"/>
    <dgm:cxn modelId="{D07BAB4C-75AD-499F-862E-43CBEB427638}" srcId="{4264A32D-56EE-4FA5-B2C0-4ECED29A4A11}" destId="{F024C54F-23DE-459B-906E-5FFC02EE1A3A}" srcOrd="2" destOrd="0" parTransId="{29244801-461D-446D-86C6-B27014514D59}" sibTransId="{4DBB37F3-A972-47A4-8DE2-CB62DEA9F779}"/>
    <dgm:cxn modelId="{02E1EEDB-8CC9-4261-BEAB-BA7EBF159A28}" type="presOf" srcId="{F04F9AA1-5BF8-4CFD-A0D7-F68B78E2E928}" destId="{0A7699CB-7E24-491C-916F-E29C39FBF3D1}" srcOrd="1" destOrd="0" presId="urn:microsoft.com/office/officeart/2005/8/layout/radial1"/>
    <dgm:cxn modelId="{DCC48190-B4A8-41C1-B6F5-4DF88652329C}" type="presOf" srcId="{9E7436C9-78AB-4AFA-A5A3-6C2BFF991ED0}" destId="{B9F8BAE5-7365-4942-81F8-4F450B0C254F}" srcOrd="0" destOrd="0" presId="urn:microsoft.com/office/officeart/2005/8/layout/radial1"/>
    <dgm:cxn modelId="{F0F24B3B-D599-46B9-9D83-F0959EA91D21}" type="presOf" srcId="{F04F9AA1-5BF8-4CFD-A0D7-F68B78E2E928}" destId="{43016F3B-E0AC-4B5D-82F4-6EFC0A9678FD}" srcOrd="0" destOrd="0" presId="urn:microsoft.com/office/officeart/2005/8/layout/radial1"/>
    <dgm:cxn modelId="{D76394EA-F2E2-4E09-8147-7B01C5677C8E}" srcId="{4264A32D-56EE-4FA5-B2C0-4ECED29A4A11}" destId="{FD26B67C-3B03-460F-B852-7B7F91AD6FAF}" srcOrd="0" destOrd="0" parTransId="{9E7436C9-78AB-4AFA-A5A3-6C2BFF991ED0}" sibTransId="{816C8FA6-F4CE-47B4-8CFA-D2FFEF3DEEEE}"/>
    <dgm:cxn modelId="{373DF0C9-AD32-4DC0-B1F3-F2FE5869AF92}" type="presParOf" srcId="{16C266CE-CDD7-4189-9744-AC0CF5E80033}" destId="{465483CD-0FC1-416C-89B3-F53AF271742F}" srcOrd="0" destOrd="0" presId="urn:microsoft.com/office/officeart/2005/8/layout/radial1"/>
    <dgm:cxn modelId="{F8038339-7A01-4B04-9949-6538F74D4422}" type="presParOf" srcId="{16C266CE-CDD7-4189-9744-AC0CF5E80033}" destId="{B9F8BAE5-7365-4942-81F8-4F450B0C254F}" srcOrd="1" destOrd="0" presId="urn:microsoft.com/office/officeart/2005/8/layout/radial1"/>
    <dgm:cxn modelId="{94028CB8-8D08-4357-823D-EA1A44735341}" type="presParOf" srcId="{B9F8BAE5-7365-4942-81F8-4F450B0C254F}" destId="{10D73570-0F51-4158-9B54-EF62B7BA22FE}" srcOrd="0" destOrd="0" presId="urn:microsoft.com/office/officeart/2005/8/layout/radial1"/>
    <dgm:cxn modelId="{B54D5F82-5304-435F-881B-423BB60023DA}" type="presParOf" srcId="{16C266CE-CDD7-4189-9744-AC0CF5E80033}" destId="{2341CD25-E296-4DB3-B02B-AF6EB2D5278F}" srcOrd="2" destOrd="0" presId="urn:microsoft.com/office/officeart/2005/8/layout/radial1"/>
    <dgm:cxn modelId="{7D1EF0C8-6174-44D1-95D4-79F655CEE44A}" type="presParOf" srcId="{16C266CE-CDD7-4189-9744-AC0CF5E80033}" destId="{43016F3B-E0AC-4B5D-82F4-6EFC0A9678FD}" srcOrd="3" destOrd="0" presId="urn:microsoft.com/office/officeart/2005/8/layout/radial1"/>
    <dgm:cxn modelId="{CD7EDB80-F6B5-4A7D-AF16-235A08F5A415}" type="presParOf" srcId="{43016F3B-E0AC-4B5D-82F4-6EFC0A9678FD}" destId="{0A7699CB-7E24-491C-916F-E29C39FBF3D1}" srcOrd="0" destOrd="0" presId="urn:microsoft.com/office/officeart/2005/8/layout/radial1"/>
    <dgm:cxn modelId="{918356AC-3B1C-44B0-B580-36768322C456}" type="presParOf" srcId="{16C266CE-CDD7-4189-9744-AC0CF5E80033}" destId="{0A992584-3F2E-46BE-AA74-88C82A5F6F1A}" srcOrd="4" destOrd="0" presId="urn:microsoft.com/office/officeart/2005/8/layout/radial1"/>
    <dgm:cxn modelId="{40789467-708E-498A-87FC-4B1E0A2F0986}" type="presParOf" srcId="{16C266CE-CDD7-4189-9744-AC0CF5E80033}" destId="{48BA1768-1272-4646-B67B-B406BBABF177}" srcOrd="5" destOrd="0" presId="urn:microsoft.com/office/officeart/2005/8/layout/radial1"/>
    <dgm:cxn modelId="{BA8F10DC-B2D5-4654-9D51-BF43B9CC02B6}" type="presParOf" srcId="{48BA1768-1272-4646-B67B-B406BBABF177}" destId="{63D711B2-8840-434C-B096-468E07740BFA}" srcOrd="0" destOrd="0" presId="urn:microsoft.com/office/officeart/2005/8/layout/radial1"/>
    <dgm:cxn modelId="{3796B63E-BBE0-49F1-97C3-41B6ADDDBF98}" type="presParOf" srcId="{16C266CE-CDD7-4189-9744-AC0CF5E80033}" destId="{67C56848-DEFD-4CEF-A9EA-AC628F85D73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0112A-71AC-4B8C-94F6-2529F3E23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F9F3E-F4E8-40B7-8CF1-30DCF58B300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Ұлттық құндылықтар: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9961B-0274-4467-8507-01B401919E2B}" type="parTrans" cxnId="{A31AB305-73CA-4F58-94D9-10D037FC1EDF}">
      <dgm:prSet/>
      <dgm:spPr/>
      <dgm:t>
        <a:bodyPr/>
        <a:lstStyle/>
        <a:p>
          <a:endParaRPr lang="ru-RU"/>
        </a:p>
      </dgm:t>
    </dgm:pt>
    <dgm:pt modelId="{6C5A9825-EFC4-4543-8AD8-A28A300A91F7}" type="sibTrans" cxnId="{A31AB305-73CA-4F58-94D9-10D037FC1EDF}">
      <dgm:prSet/>
      <dgm:spPr/>
      <dgm:t>
        <a:bodyPr/>
        <a:lstStyle/>
        <a:p>
          <a:endParaRPr lang="ru-RU"/>
        </a:p>
      </dgm:t>
    </dgm:pt>
    <dgm:pt modelId="{94F60D9E-4A9E-410A-B24C-C728DD4C541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1. Адам;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825C-93A0-4DBA-89AC-01BDE25D2A0B}" type="parTrans" cxnId="{6A475B08-77A4-442B-BD07-1CC88E2F8E97}">
      <dgm:prSet/>
      <dgm:spPr/>
      <dgm:t>
        <a:bodyPr/>
        <a:lstStyle/>
        <a:p>
          <a:endParaRPr lang="ru-RU"/>
        </a:p>
      </dgm:t>
    </dgm:pt>
    <dgm:pt modelId="{50C7EB9D-74F4-4798-8161-4BB91858E7CA}" type="sibTrans" cxnId="{6A475B08-77A4-442B-BD07-1CC88E2F8E97}">
      <dgm:prSet/>
      <dgm:spPr/>
      <dgm:t>
        <a:bodyPr/>
        <a:lstStyle/>
        <a:p>
          <a:endParaRPr lang="ru-RU"/>
        </a:p>
      </dgm:t>
    </dgm:pt>
    <dgm:pt modelId="{300A4137-66BB-4670-AC2D-95FA38A19BA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2. Тіл;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D8C04-19D1-4926-A925-BA12047342E5}" type="parTrans" cxnId="{604A8D6B-EA27-4D50-B494-D38CE9576B40}">
      <dgm:prSet/>
      <dgm:spPr/>
      <dgm:t>
        <a:bodyPr/>
        <a:lstStyle/>
        <a:p>
          <a:endParaRPr lang="ru-RU"/>
        </a:p>
      </dgm:t>
    </dgm:pt>
    <dgm:pt modelId="{22EA6B25-5A63-4467-AB01-F51BDAFABE90}" type="sibTrans" cxnId="{604A8D6B-EA27-4D50-B494-D38CE9576B40}">
      <dgm:prSet/>
      <dgm:spPr/>
      <dgm:t>
        <a:bodyPr/>
        <a:lstStyle/>
        <a:p>
          <a:endParaRPr lang="ru-RU"/>
        </a:p>
      </dgm:t>
    </dgm:pt>
    <dgm:pt modelId="{64FE4DD2-F7A5-409B-A1DA-AE4BC0380D2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3. мақал-мәтелдер, теңеу, метафора;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55186-59A4-4BF0-A4D7-C2210A7D8E39}" type="parTrans" cxnId="{5B9C9B13-E781-48CE-8CA9-A85185E904ED}">
      <dgm:prSet/>
      <dgm:spPr/>
      <dgm:t>
        <a:bodyPr/>
        <a:lstStyle/>
        <a:p>
          <a:endParaRPr lang="ru-RU"/>
        </a:p>
      </dgm:t>
    </dgm:pt>
    <dgm:pt modelId="{B45B91D9-1F18-4845-B5B2-A326CA267A5A}" type="sibTrans" cxnId="{5B9C9B13-E781-48CE-8CA9-A85185E904ED}">
      <dgm:prSet/>
      <dgm:spPr/>
      <dgm:t>
        <a:bodyPr/>
        <a:lstStyle/>
        <a:p>
          <a:endParaRPr lang="ru-RU"/>
        </a:p>
      </dgm:t>
    </dgm:pt>
    <dgm:pt modelId="{F60F5FB7-C92D-4644-84E9-AF6DCA07A98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4. ауыз әдебиеті;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6BD4B-3301-44A9-A882-21AEBA690C4A}" type="parTrans" cxnId="{75CC6E41-8021-4D4A-8254-AFB25F8B649B}">
      <dgm:prSet/>
      <dgm:spPr/>
      <dgm:t>
        <a:bodyPr/>
        <a:lstStyle/>
        <a:p>
          <a:endParaRPr lang="ru-RU"/>
        </a:p>
      </dgm:t>
    </dgm:pt>
    <dgm:pt modelId="{CC5697D9-4A1B-40E9-9475-F569B0CBF121}" type="sibTrans" cxnId="{75CC6E41-8021-4D4A-8254-AFB25F8B649B}">
      <dgm:prSet/>
      <dgm:spPr/>
      <dgm:t>
        <a:bodyPr/>
        <a:lstStyle/>
        <a:p>
          <a:endParaRPr lang="ru-RU"/>
        </a:p>
      </dgm:t>
    </dgm:pt>
    <dgm:pt modelId="{05D90243-5706-4C35-B744-07542C60881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5. Фразеологиялық бірліктер;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9CB43-A990-4460-AB74-CDFD4B5573F3}" type="parTrans" cxnId="{12FF3D46-8B7E-40DD-877A-723F45EDFA20}">
      <dgm:prSet/>
      <dgm:spPr/>
      <dgm:t>
        <a:bodyPr/>
        <a:lstStyle/>
        <a:p>
          <a:endParaRPr lang="ru-RU"/>
        </a:p>
      </dgm:t>
    </dgm:pt>
    <dgm:pt modelId="{8566E35F-CE0F-494D-A9B9-B2CCBFDBD0B7}" type="sibTrans" cxnId="{12FF3D46-8B7E-40DD-877A-723F45EDFA20}">
      <dgm:prSet/>
      <dgm:spPr/>
      <dgm:t>
        <a:bodyPr/>
        <a:lstStyle/>
        <a:p>
          <a:endParaRPr lang="ru-RU"/>
        </a:p>
      </dgm:t>
    </dgm:pt>
    <dgm:pt modelId="{C78116AA-6851-4856-8275-27F492DAFE8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6. Ақын-жазушылардың еңбектері т.б.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B28DB-5495-424F-B280-D0674C719B01}" type="parTrans" cxnId="{696DC277-C491-4DEA-A660-BB7350EC236A}">
      <dgm:prSet/>
      <dgm:spPr/>
      <dgm:t>
        <a:bodyPr/>
        <a:lstStyle/>
        <a:p>
          <a:endParaRPr lang="ru-RU"/>
        </a:p>
      </dgm:t>
    </dgm:pt>
    <dgm:pt modelId="{4D87EBA7-E4D8-4C94-9913-1A2837F11870}" type="sibTrans" cxnId="{696DC277-C491-4DEA-A660-BB7350EC236A}">
      <dgm:prSet/>
      <dgm:spPr/>
      <dgm:t>
        <a:bodyPr/>
        <a:lstStyle/>
        <a:p>
          <a:endParaRPr lang="ru-RU"/>
        </a:p>
      </dgm:t>
    </dgm:pt>
    <dgm:pt modelId="{20603199-E1A9-41A1-9E0E-89BC5A563DA5}" type="pres">
      <dgm:prSet presAssocID="{A490112A-71AC-4B8C-94F6-2529F3E23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45CD5-80BE-45E6-B362-C02A9FB98E17}" type="pres">
      <dgm:prSet presAssocID="{59FF9F3E-F4E8-40B7-8CF1-30DCF58B300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88880-A516-45B3-B57F-7D95E39D7065}" type="pres">
      <dgm:prSet presAssocID="{6C5A9825-EFC4-4543-8AD8-A28A300A91F7}" presName="spacer" presStyleCnt="0"/>
      <dgm:spPr/>
    </dgm:pt>
    <dgm:pt modelId="{A9B25D02-B17B-4B1A-8FAE-63060C5FF0C6}" type="pres">
      <dgm:prSet presAssocID="{94F60D9E-4A9E-410A-B24C-C728DD4C541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2B53C-36F2-4F21-AC00-E34D395614C4}" type="pres">
      <dgm:prSet presAssocID="{50C7EB9D-74F4-4798-8161-4BB91858E7CA}" presName="spacer" presStyleCnt="0"/>
      <dgm:spPr/>
    </dgm:pt>
    <dgm:pt modelId="{C6DC5979-1A24-4D00-82D1-544D7178FC86}" type="pres">
      <dgm:prSet presAssocID="{300A4137-66BB-4670-AC2D-95FA38A19BAD}" presName="parentText" presStyleLbl="node1" presStyleIdx="2" presStyleCnt="7" custLinFactNeighborX="-18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12854-4AD7-45ED-B143-892383DCAAE4}" type="pres">
      <dgm:prSet presAssocID="{22EA6B25-5A63-4467-AB01-F51BDAFABE90}" presName="spacer" presStyleCnt="0"/>
      <dgm:spPr/>
    </dgm:pt>
    <dgm:pt modelId="{B8074C15-E677-429A-8E5C-4845FD1D6411}" type="pres">
      <dgm:prSet presAssocID="{64FE4DD2-F7A5-409B-A1DA-AE4BC0380D2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60053-D363-4363-A747-214E31517560}" type="pres">
      <dgm:prSet presAssocID="{B45B91D9-1F18-4845-B5B2-A326CA267A5A}" presName="spacer" presStyleCnt="0"/>
      <dgm:spPr/>
    </dgm:pt>
    <dgm:pt modelId="{E9BAFA2A-4180-4109-B167-C91725C7BDAB}" type="pres">
      <dgm:prSet presAssocID="{F60F5FB7-C92D-4644-84E9-AF6DCA07A98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31596-DDA6-4A59-B27D-F50E3C70FE65}" type="pres">
      <dgm:prSet presAssocID="{CC5697D9-4A1B-40E9-9475-F569B0CBF121}" presName="spacer" presStyleCnt="0"/>
      <dgm:spPr/>
    </dgm:pt>
    <dgm:pt modelId="{BC04925A-29B6-4CA2-945C-4E5BF0434334}" type="pres">
      <dgm:prSet presAssocID="{05D90243-5706-4C35-B744-07542C60881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0BD06-D5DC-4951-ADC0-E65E6B37C13A}" type="pres">
      <dgm:prSet presAssocID="{8566E35F-CE0F-494D-A9B9-B2CCBFDBD0B7}" presName="spacer" presStyleCnt="0"/>
      <dgm:spPr/>
    </dgm:pt>
    <dgm:pt modelId="{8391A87F-246E-4ECF-84C0-2BE2078667F5}" type="pres">
      <dgm:prSet presAssocID="{C78116AA-6851-4856-8275-27F492DAFE8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75933-2CB7-44CC-8E4A-D4A84A325ED4}" type="presOf" srcId="{64FE4DD2-F7A5-409B-A1DA-AE4BC0380D22}" destId="{B8074C15-E677-429A-8E5C-4845FD1D6411}" srcOrd="0" destOrd="0" presId="urn:microsoft.com/office/officeart/2005/8/layout/vList2"/>
    <dgm:cxn modelId="{0D7E745F-2953-4550-8867-6F2464723B67}" type="presOf" srcId="{F60F5FB7-C92D-4644-84E9-AF6DCA07A987}" destId="{E9BAFA2A-4180-4109-B167-C91725C7BDAB}" srcOrd="0" destOrd="0" presId="urn:microsoft.com/office/officeart/2005/8/layout/vList2"/>
    <dgm:cxn modelId="{12FF3D46-8B7E-40DD-877A-723F45EDFA20}" srcId="{A490112A-71AC-4B8C-94F6-2529F3E23124}" destId="{05D90243-5706-4C35-B744-07542C608816}" srcOrd="5" destOrd="0" parTransId="{E069CB43-A990-4460-AB74-CDFD4B5573F3}" sibTransId="{8566E35F-CE0F-494D-A9B9-B2CCBFDBD0B7}"/>
    <dgm:cxn modelId="{696DC277-C491-4DEA-A660-BB7350EC236A}" srcId="{A490112A-71AC-4B8C-94F6-2529F3E23124}" destId="{C78116AA-6851-4856-8275-27F492DAFE8E}" srcOrd="6" destOrd="0" parTransId="{E02B28DB-5495-424F-B280-D0674C719B01}" sibTransId="{4D87EBA7-E4D8-4C94-9913-1A2837F11870}"/>
    <dgm:cxn modelId="{B8727CD1-1031-4DEF-86FD-2EBFF5616F9D}" type="presOf" srcId="{05D90243-5706-4C35-B744-07542C608816}" destId="{BC04925A-29B6-4CA2-945C-4E5BF0434334}" srcOrd="0" destOrd="0" presId="urn:microsoft.com/office/officeart/2005/8/layout/vList2"/>
    <dgm:cxn modelId="{50D1C3D9-73C9-4A30-9A1A-AAA8B30F39D6}" type="presOf" srcId="{300A4137-66BB-4670-AC2D-95FA38A19BAD}" destId="{C6DC5979-1A24-4D00-82D1-544D7178FC86}" srcOrd="0" destOrd="0" presId="urn:microsoft.com/office/officeart/2005/8/layout/vList2"/>
    <dgm:cxn modelId="{75CC6E41-8021-4D4A-8254-AFB25F8B649B}" srcId="{A490112A-71AC-4B8C-94F6-2529F3E23124}" destId="{F60F5FB7-C92D-4644-84E9-AF6DCA07A987}" srcOrd="4" destOrd="0" parTransId="{4446BD4B-3301-44A9-A882-21AEBA690C4A}" sibTransId="{CC5697D9-4A1B-40E9-9475-F569B0CBF121}"/>
    <dgm:cxn modelId="{02A06F10-DD5C-4BFC-9C50-D1E45E9A5380}" type="presOf" srcId="{C78116AA-6851-4856-8275-27F492DAFE8E}" destId="{8391A87F-246E-4ECF-84C0-2BE2078667F5}" srcOrd="0" destOrd="0" presId="urn:microsoft.com/office/officeart/2005/8/layout/vList2"/>
    <dgm:cxn modelId="{50FF0D16-D6C2-4666-8D6A-277108ED1773}" type="presOf" srcId="{94F60D9E-4A9E-410A-B24C-C728DD4C5414}" destId="{A9B25D02-B17B-4B1A-8FAE-63060C5FF0C6}" srcOrd="0" destOrd="0" presId="urn:microsoft.com/office/officeart/2005/8/layout/vList2"/>
    <dgm:cxn modelId="{5B9C9B13-E781-48CE-8CA9-A85185E904ED}" srcId="{A490112A-71AC-4B8C-94F6-2529F3E23124}" destId="{64FE4DD2-F7A5-409B-A1DA-AE4BC0380D22}" srcOrd="3" destOrd="0" parTransId="{14055186-59A4-4BF0-A4D7-C2210A7D8E39}" sibTransId="{B45B91D9-1F18-4845-B5B2-A326CA267A5A}"/>
    <dgm:cxn modelId="{6A475B08-77A4-442B-BD07-1CC88E2F8E97}" srcId="{A490112A-71AC-4B8C-94F6-2529F3E23124}" destId="{94F60D9E-4A9E-410A-B24C-C728DD4C5414}" srcOrd="1" destOrd="0" parTransId="{7224825C-93A0-4DBA-89AC-01BDE25D2A0B}" sibTransId="{50C7EB9D-74F4-4798-8161-4BB91858E7CA}"/>
    <dgm:cxn modelId="{A31AB305-73CA-4F58-94D9-10D037FC1EDF}" srcId="{A490112A-71AC-4B8C-94F6-2529F3E23124}" destId="{59FF9F3E-F4E8-40B7-8CF1-30DCF58B300E}" srcOrd="0" destOrd="0" parTransId="{8E39961B-0274-4467-8507-01B401919E2B}" sibTransId="{6C5A9825-EFC4-4543-8AD8-A28A300A91F7}"/>
    <dgm:cxn modelId="{5A341A57-F6EB-4D07-A2F8-64EB2406D01F}" type="presOf" srcId="{59FF9F3E-F4E8-40B7-8CF1-30DCF58B300E}" destId="{EA845CD5-80BE-45E6-B362-C02A9FB98E17}" srcOrd="0" destOrd="0" presId="urn:microsoft.com/office/officeart/2005/8/layout/vList2"/>
    <dgm:cxn modelId="{4B94E041-5CAF-4A2F-8B96-FDE34790E987}" type="presOf" srcId="{A490112A-71AC-4B8C-94F6-2529F3E23124}" destId="{20603199-E1A9-41A1-9E0E-89BC5A563DA5}" srcOrd="0" destOrd="0" presId="urn:microsoft.com/office/officeart/2005/8/layout/vList2"/>
    <dgm:cxn modelId="{604A8D6B-EA27-4D50-B494-D38CE9576B40}" srcId="{A490112A-71AC-4B8C-94F6-2529F3E23124}" destId="{300A4137-66BB-4670-AC2D-95FA38A19BAD}" srcOrd="2" destOrd="0" parTransId="{D31D8C04-19D1-4926-A925-BA12047342E5}" sibTransId="{22EA6B25-5A63-4467-AB01-F51BDAFABE90}"/>
    <dgm:cxn modelId="{584331E3-1983-4499-842B-D8D33B14B418}" type="presParOf" srcId="{20603199-E1A9-41A1-9E0E-89BC5A563DA5}" destId="{EA845CD5-80BE-45E6-B362-C02A9FB98E17}" srcOrd="0" destOrd="0" presId="urn:microsoft.com/office/officeart/2005/8/layout/vList2"/>
    <dgm:cxn modelId="{2B2F19BF-16CB-4C84-A0B2-B056BADC1ECB}" type="presParOf" srcId="{20603199-E1A9-41A1-9E0E-89BC5A563DA5}" destId="{40E88880-A516-45B3-B57F-7D95E39D7065}" srcOrd="1" destOrd="0" presId="urn:microsoft.com/office/officeart/2005/8/layout/vList2"/>
    <dgm:cxn modelId="{190B77B1-4942-4494-9040-C71E54FFE94C}" type="presParOf" srcId="{20603199-E1A9-41A1-9E0E-89BC5A563DA5}" destId="{A9B25D02-B17B-4B1A-8FAE-63060C5FF0C6}" srcOrd="2" destOrd="0" presId="urn:microsoft.com/office/officeart/2005/8/layout/vList2"/>
    <dgm:cxn modelId="{1E4CCE7A-D2DA-4C45-B30C-104061C20BA9}" type="presParOf" srcId="{20603199-E1A9-41A1-9E0E-89BC5A563DA5}" destId="{0D62B53C-36F2-4F21-AC00-E34D395614C4}" srcOrd="3" destOrd="0" presId="urn:microsoft.com/office/officeart/2005/8/layout/vList2"/>
    <dgm:cxn modelId="{789D39FD-7004-41C6-9B34-A7C385DA575E}" type="presParOf" srcId="{20603199-E1A9-41A1-9E0E-89BC5A563DA5}" destId="{C6DC5979-1A24-4D00-82D1-544D7178FC86}" srcOrd="4" destOrd="0" presId="urn:microsoft.com/office/officeart/2005/8/layout/vList2"/>
    <dgm:cxn modelId="{FBFF8797-9F7A-4925-AB76-D02321DA628F}" type="presParOf" srcId="{20603199-E1A9-41A1-9E0E-89BC5A563DA5}" destId="{5EA12854-4AD7-45ED-B143-892383DCAAE4}" srcOrd="5" destOrd="0" presId="urn:microsoft.com/office/officeart/2005/8/layout/vList2"/>
    <dgm:cxn modelId="{C8ADBA03-1136-438D-89EE-C72BC649ACDE}" type="presParOf" srcId="{20603199-E1A9-41A1-9E0E-89BC5A563DA5}" destId="{B8074C15-E677-429A-8E5C-4845FD1D6411}" srcOrd="6" destOrd="0" presId="urn:microsoft.com/office/officeart/2005/8/layout/vList2"/>
    <dgm:cxn modelId="{3BAD2630-B3E6-4B97-AF8F-3CB0A6600AD7}" type="presParOf" srcId="{20603199-E1A9-41A1-9E0E-89BC5A563DA5}" destId="{AB760053-D363-4363-A747-214E31517560}" srcOrd="7" destOrd="0" presId="urn:microsoft.com/office/officeart/2005/8/layout/vList2"/>
    <dgm:cxn modelId="{81251C12-F537-4C17-8DDE-86C520065AEC}" type="presParOf" srcId="{20603199-E1A9-41A1-9E0E-89BC5A563DA5}" destId="{E9BAFA2A-4180-4109-B167-C91725C7BDAB}" srcOrd="8" destOrd="0" presId="urn:microsoft.com/office/officeart/2005/8/layout/vList2"/>
    <dgm:cxn modelId="{3E683287-77F2-434C-B65B-8F8B5A329247}" type="presParOf" srcId="{20603199-E1A9-41A1-9E0E-89BC5A563DA5}" destId="{18131596-DDA6-4A59-B27D-F50E3C70FE65}" srcOrd="9" destOrd="0" presId="urn:microsoft.com/office/officeart/2005/8/layout/vList2"/>
    <dgm:cxn modelId="{CC4CFDA9-84DF-4697-9CDB-DCC1A8DBC24A}" type="presParOf" srcId="{20603199-E1A9-41A1-9E0E-89BC5A563DA5}" destId="{BC04925A-29B6-4CA2-945C-4E5BF0434334}" srcOrd="10" destOrd="0" presId="urn:microsoft.com/office/officeart/2005/8/layout/vList2"/>
    <dgm:cxn modelId="{8C324A90-1107-4C2C-AA72-C339ADC014FF}" type="presParOf" srcId="{20603199-E1A9-41A1-9E0E-89BC5A563DA5}" destId="{B0A0BD06-D5DC-4951-ADC0-E65E6B37C13A}" srcOrd="11" destOrd="0" presId="urn:microsoft.com/office/officeart/2005/8/layout/vList2"/>
    <dgm:cxn modelId="{6E31BCDF-0E2D-4FFA-95EA-AF26BF91A7E9}" type="presParOf" srcId="{20603199-E1A9-41A1-9E0E-89BC5A563DA5}" destId="{8391A87F-246E-4ECF-84C0-2BE2078667F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DC12A-DE16-44B7-A537-624314B31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07C88-7A00-491C-9B98-CEA79A0BD030}">
      <dgm:prSet custT="1"/>
      <dgm:spPr/>
      <dgm:t>
        <a:bodyPr/>
        <a:lstStyle/>
        <a:p>
          <a:pPr rtl="0"/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Ұлттық құндылықтарға әсер ететін факторлар: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312B5-4954-42F3-A07C-EE4815F3E5BB}" type="parTrans" cxnId="{A4EBA3B1-71F6-4FB6-ADBC-FF9926B9987E}">
      <dgm:prSet/>
      <dgm:spPr/>
      <dgm:t>
        <a:bodyPr/>
        <a:lstStyle/>
        <a:p>
          <a:endParaRPr lang="ru-RU"/>
        </a:p>
      </dgm:t>
    </dgm:pt>
    <dgm:pt modelId="{E658A7E6-C6D7-437D-8068-FB6CD88E2F78}" type="sibTrans" cxnId="{A4EBA3B1-71F6-4FB6-ADBC-FF9926B9987E}">
      <dgm:prSet/>
      <dgm:spPr/>
      <dgm:t>
        <a:bodyPr/>
        <a:lstStyle/>
        <a:p>
          <a:endParaRPr lang="ru-RU"/>
        </a:p>
      </dgm:t>
    </dgm:pt>
    <dgm:pt modelId="{EC0BC91B-9063-450F-85C8-4D3300EF5C28}">
      <dgm:prSet custT="1"/>
      <dgm:spPr/>
      <dgm:t>
        <a:bodyPr/>
        <a:lstStyle/>
        <a:p>
          <a:pPr rtl="0"/>
          <a:r>
            <a:rPr lang="kk-KZ" sz="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Ой,сана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1DC75-4EC0-49B0-BD3E-1D81839DF797}" type="parTrans" cxnId="{938A149E-75FC-4D51-AC95-F908BC00B168}">
      <dgm:prSet/>
      <dgm:spPr/>
      <dgm:t>
        <a:bodyPr/>
        <a:lstStyle/>
        <a:p>
          <a:endParaRPr lang="ru-RU"/>
        </a:p>
      </dgm:t>
    </dgm:pt>
    <dgm:pt modelId="{86493AB0-6592-42C1-91A6-845B54783102}" type="sibTrans" cxnId="{938A149E-75FC-4D51-AC95-F908BC00B168}">
      <dgm:prSet/>
      <dgm:spPr/>
      <dgm:t>
        <a:bodyPr/>
        <a:lstStyle/>
        <a:p>
          <a:endParaRPr lang="ru-RU"/>
        </a:p>
      </dgm:t>
    </dgm:pt>
    <dgm:pt modelId="{60CE6D85-67E5-4026-AB6B-653D75192B96}">
      <dgm:prSet custT="1"/>
      <dgm:spPr/>
      <dgm:t>
        <a:bodyPr/>
        <a:lstStyle/>
        <a:p>
          <a:pPr rtl="0"/>
          <a:r>
            <a:rPr lang="kk-KZ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.сыртқы фактор; ә.ішкі фактор</a:t>
          </a:r>
          <a:r>
            <a:rPr lang="kk-KZ" sz="1400" dirty="0"/>
            <a:t>.</a:t>
          </a:r>
          <a:endParaRPr lang="ru-RU" sz="1400" dirty="0"/>
        </a:p>
      </dgm:t>
    </dgm:pt>
    <dgm:pt modelId="{2BB79023-764C-4E4D-BDBC-64EA62346342}" type="parTrans" cxnId="{792A9D89-66A7-4AB6-A706-8B6E67CAA6D4}">
      <dgm:prSet/>
      <dgm:spPr/>
      <dgm:t>
        <a:bodyPr/>
        <a:lstStyle/>
        <a:p>
          <a:endParaRPr lang="ru-RU"/>
        </a:p>
      </dgm:t>
    </dgm:pt>
    <dgm:pt modelId="{BCF2A59B-6C49-495B-857C-E7F70D50B1C4}" type="sibTrans" cxnId="{792A9D89-66A7-4AB6-A706-8B6E67CAA6D4}">
      <dgm:prSet/>
      <dgm:spPr/>
      <dgm:t>
        <a:bodyPr/>
        <a:lstStyle/>
        <a:p>
          <a:endParaRPr lang="ru-RU"/>
        </a:p>
      </dgm:t>
    </dgm:pt>
    <dgm:pt modelId="{AE67F51D-4A4E-4B42-8E7E-5AC2B9BA45FA}">
      <dgm:prSet custT="1"/>
      <dgm:spPr/>
      <dgm:t>
        <a:bodyPr/>
        <a:lstStyle/>
        <a:p>
          <a:pPr rtl="0"/>
          <a:r>
            <a:rPr lang="kk-KZ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Қабылдау </a:t>
          </a:r>
          <a:r>
            <a:rPr lang="aa-ET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kk-KZ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Өңдеу-</a:t>
          </a:r>
          <a:r>
            <a:rPr lang="aa-ET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Коцептуализация-Категоризация- Жеткізу 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475B2-F579-488F-9F6A-9E6E2148663A}" type="parTrans" cxnId="{28CF57D2-E0F6-461F-BE1B-285A6B453048}">
      <dgm:prSet/>
      <dgm:spPr/>
      <dgm:t>
        <a:bodyPr/>
        <a:lstStyle/>
        <a:p>
          <a:endParaRPr lang="ru-RU"/>
        </a:p>
      </dgm:t>
    </dgm:pt>
    <dgm:pt modelId="{87630F9F-FB09-492C-A9F0-6268AD3A3DA5}" type="sibTrans" cxnId="{28CF57D2-E0F6-461F-BE1B-285A6B453048}">
      <dgm:prSet/>
      <dgm:spPr/>
      <dgm:t>
        <a:bodyPr/>
        <a:lstStyle/>
        <a:p>
          <a:endParaRPr lang="ru-RU"/>
        </a:p>
      </dgm:t>
    </dgm:pt>
    <dgm:pt modelId="{9F3B25C6-0C8D-4905-895A-191DB049F4B8}">
      <dgm:prSet custT="1"/>
      <dgm:spPr/>
      <dgm:t>
        <a:bodyPr/>
        <a:lstStyle/>
        <a:p>
          <a:pPr rtl="0"/>
          <a:r>
            <a:rPr lang="kk-KZ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Ұғым </a:t>
          </a:r>
          <a:r>
            <a:rPr lang="aa-ET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мағына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aa-ET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концепт) </a:t>
          </a:r>
          <a:endParaRPr lang="kk-KZ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kk-KZ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Шаңырақ          Қара шаңырақ</a:t>
          </a:r>
        </a:p>
        <a:p>
          <a:pPr rtl="0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Шаңыраққа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қара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B306E-EC81-498E-917A-9F939F451784}" type="parTrans" cxnId="{550B4D8B-A8DE-4ED6-90A7-D6B78137AD79}">
      <dgm:prSet/>
      <dgm:spPr/>
      <dgm:t>
        <a:bodyPr/>
        <a:lstStyle/>
        <a:p>
          <a:endParaRPr lang="ru-RU"/>
        </a:p>
      </dgm:t>
    </dgm:pt>
    <dgm:pt modelId="{2DF2947E-0945-4269-BBF1-4853172E404F}" type="sibTrans" cxnId="{550B4D8B-A8DE-4ED6-90A7-D6B78137AD79}">
      <dgm:prSet/>
      <dgm:spPr/>
      <dgm:t>
        <a:bodyPr/>
        <a:lstStyle/>
        <a:p>
          <a:endParaRPr lang="ru-RU"/>
        </a:p>
      </dgm:t>
    </dgm:pt>
    <dgm:pt modelId="{CB97E76C-6F40-4F42-B81C-A5E9607E2ACA}">
      <dgm:prSet custT="1"/>
      <dgm:spPr/>
      <dgm:t>
        <a:bodyPr/>
        <a:lstStyle/>
        <a:p>
          <a:pPr algn="ctr" rtl="0"/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B7582-D096-4E43-8F1C-8D50BA69558A}" type="sibTrans" cxnId="{96D9EE67-54F3-4B18-AACB-7E52034AFE5F}">
      <dgm:prSet/>
      <dgm:spPr/>
      <dgm:t>
        <a:bodyPr/>
        <a:lstStyle/>
        <a:p>
          <a:endParaRPr lang="ru-RU"/>
        </a:p>
      </dgm:t>
    </dgm:pt>
    <dgm:pt modelId="{01545C41-68FD-4BE5-9E98-55377B6A7408}" type="parTrans" cxnId="{96D9EE67-54F3-4B18-AACB-7E52034AFE5F}">
      <dgm:prSet/>
      <dgm:spPr/>
      <dgm:t>
        <a:bodyPr/>
        <a:lstStyle/>
        <a:p>
          <a:endParaRPr lang="ru-RU"/>
        </a:p>
      </dgm:t>
    </dgm:pt>
    <dgm:pt modelId="{E3C69EB6-2E66-4A16-BD64-2551DB1EE25B}" type="pres">
      <dgm:prSet presAssocID="{FC9DC12A-DE16-44B7-A537-624314B31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E0777-2854-44BC-BD68-D695D8356946}" type="pres">
      <dgm:prSet presAssocID="{53A07C88-7A00-491C-9B98-CEA79A0BD03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1641B-5E1E-47D0-A59C-8A9CD60FD169}" type="pres">
      <dgm:prSet presAssocID="{E658A7E6-C6D7-437D-8068-FB6CD88E2F78}" presName="spacer" presStyleCnt="0"/>
      <dgm:spPr/>
    </dgm:pt>
    <dgm:pt modelId="{F7203B3B-097E-4E5C-94D0-6911DDACE0CA}" type="pres">
      <dgm:prSet presAssocID="{EC0BC91B-9063-450F-85C8-4D3300EF5C28}" presName="parentText" presStyleLbl="node1" presStyleIdx="1" presStyleCnt="6" custLinFactNeighborX="-867" custLinFactNeighborY="201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42228-DA5B-4A41-A2D1-0275C64D29AB}" type="pres">
      <dgm:prSet presAssocID="{86493AB0-6592-42C1-91A6-845B54783102}" presName="spacer" presStyleCnt="0"/>
      <dgm:spPr/>
    </dgm:pt>
    <dgm:pt modelId="{99023494-491D-4E80-8FBF-D06B9B4694C9}" type="pres">
      <dgm:prSet presAssocID="{60CE6D85-67E5-4026-AB6B-653D75192B9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9D15-83D6-4CB4-8965-74BC36CB6D8A}" type="pres">
      <dgm:prSet presAssocID="{BCF2A59B-6C49-495B-857C-E7F70D50B1C4}" presName="spacer" presStyleCnt="0"/>
      <dgm:spPr/>
    </dgm:pt>
    <dgm:pt modelId="{D16A51F0-7BAD-4674-814F-704957604E44}" type="pres">
      <dgm:prSet presAssocID="{AE67F51D-4A4E-4B42-8E7E-5AC2B9BA45F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78195-0087-49D1-84BE-D796C9AB399F}" type="pres">
      <dgm:prSet presAssocID="{87630F9F-FB09-492C-A9F0-6268AD3A3DA5}" presName="spacer" presStyleCnt="0"/>
      <dgm:spPr/>
    </dgm:pt>
    <dgm:pt modelId="{C659FA5D-23C9-4081-A2AE-C0464D864393}" type="pres">
      <dgm:prSet presAssocID="{CB97E76C-6F40-4F42-B81C-A5E9607E2A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C60F4-82AC-47B8-ACCC-7034CE330727}" type="pres">
      <dgm:prSet presAssocID="{C91B7582-D096-4E43-8F1C-8D50BA69558A}" presName="spacer" presStyleCnt="0"/>
      <dgm:spPr/>
    </dgm:pt>
    <dgm:pt modelId="{0CC04849-9B33-4CA2-B157-C33D8A58349B}" type="pres">
      <dgm:prSet presAssocID="{9F3B25C6-0C8D-4905-895A-191DB049F4B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76F31-F04D-481F-8771-A146A2A752EA}" type="presOf" srcId="{FC9DC12A-DE16-44B7-A537-624314B31FD1}" destId="{E3C69EB6-2E66-4A16-BD64-2551DB1EE25B}" srcOrd="0" destOrd="0" presId="urn:microsoft.com/office/officeart/2005/8/layout/vList2"/>
    <dgm:cxn modelId="{0032D515-CDE8-4086-AC4A-5042E3A09034}" type="presOf" srcId="{60CE6D85-67E5-4026-AB6B-653D75192B96}" destId="{99023494-491D-4E80-8FBF-D06B9B4694C9}" srcOrd="0" destOrd="0" presId="urn:microsoft.com/office/officeart/2005/8/layout/vList2"/>
    <dgm:cxn modelId="{938A149E-75FC-4D51-AC95-F908BC00B168}" srcId="{FC9DC12A-DE16-44B7-A537-624314B31FD1}" destId="{EC0BC91B-9063-450F-85C8-4D3300EF5C28}" srcOrd="1" destOrd="0" parTransId="{2311DC75-4EC0-49B0-BD3E-1D81839DF797}" sibTransId="{86493AB0-6592-42C1-91A6-845B54783102}"/>
    <dgm:cxn modelId="{792A9D89-66A7-4AB6-A706-8B6E67CAA6D4}" srcId="{FC9DC12A-DE16-44B7-A537-624314B31FD1}" destId="{60CE6D85-67E5-4026-AB6B-653D75192B96}" srcOrd="2" destOrd="0" parTransId="{2BB79023-764C-4E4D-BDBC-64EA62346342}" sibTransId="{BCF2A59B-6C49-495B-857C-E7F70D50B1C4}"/>
    <dgm:cxn modelId="{9A2BA116-D4B0-4B70-A0E8-FB4883FC249D}" type="presOf" srcId="{EC0BC91B-9063-450F-85C8-4D3300EF5C28}" destId="{F7203B3B-097E-4E5C-94D0-6911DDACE0CA}" srcOrd="0" destOrd="0" presId="urn:microsoft.com/office/officeart/2005/8/layout/vList2"/>
    <dgm:cxn modelId="{0B365B1B-FA3A-4F89-8CFD-8EE540A0E46E}" type="presOf" srcId="{CB97E76C-6F40-4F42-B81C-A5E9607E2ACA}" destId="{C659FA5D-23C9-4081-A2AE-C0464D864393}" srcOrd="0" destOrd="0" presId="urn:microsoft.com/office/officeart/2005/8/layout/vList2"/>
    <dgm:cxn modelId="{D976DC2F-A927-4E84-AC98-BE9144A586C8}" type="presOf" srcId="{53A07C88-7A00-491C-9B98-CEA79A0BD030}" destId="{10AE0777-2854-44BC-BD68-D695D8356946}" srcOrd="0" destOrd="0" presId="urn:microsoft.com/office/officeart/2005/8/layout/vList2"/>
    <dgm:cxn modelId="{96D9EE67-54F3-4B18-AACB-7E52034AFE5F}" srcId="{FC9DC12A-DE16-44B7-A537-624314B31FD1}" destId="{CB97E76C-6F40-4F42-B81C-A5E9607E2ACA}" srcOrd="4" destOrd="0" parTransId="{01545C41-68FD-4BE5-9E98-55377B6A7408}" sibTransId="{C91B7582-D096-4E43-8F1C-8D50BA69558A}"/>
    <dgm:cxn modelId="{28CF57D2-E0F6-461F-BE1B-285A6B453048}" srcId="{FC9DC12A-DE16-44B7-A537-624314B31FD1}" destId="{AE67F51D-4A4E-4B42-8E7E-5AC2B9BA45FA}" srcOrd="3" destOrd="0" parTransId="{AEE475B2-F579-488F-9F6A-9E6E2148663A}" sibTransId="{87630F9F-FB09-492C-A9F0-6268AD3A3DA5}"/>
    <dgm:cxn modelId="{F0D08EF0-E0B2-4B8D-AEFE-75988B796E5F}" type="presOf" srcId="{9F3B25C6-0C8D-4905-895A-191DB049F4B8}" destId="{0CC04849-9B33-4CA2-B157-C33D8A58349B}" srcOrd="0" destOrd="0" presId="urn:microsoft.com/office/officeart/2005/8/layout/vList2"/>
    <dgm:cxn modelId="{550B4D8B-A8DE-4ED6-90A7-D6B78137AD79}" srcId="{FC9DC12A-DE16-44B7-A537-624314B31FD1}" destId="{9F3B25C6-0C8D-4905-895A-191DB049F4B8}" srcOrd="5" destOrd="0" parTransId="{359B306E-EC81-498E-917A-9F939F451784}" sibTransId="{2DF2947E-0945-4269-BBF1-4853172E404F}"/>
    <dgm:cxn modelId="{A4EBA3B1-71F6-4FB6-ADBC-FF9926B9987E}" srcId="{FC9DC12A-DE16-44B7-A537-624314B31FD1}" destId="{53A07C88-7A00-491C-9B98-CEA79A0BD030}" srcOrd="0" destOrd="0" parTransId="{1E9312B5-4954-42F3-A07C-EE4815F3E5BB}" sibTransId="{E658A7E6-C6D7-437D-8068-FB6CD88E2F78}"/>
    <dgm:cxn modelId="{F7FEA09E-61A9-49D0-B0BC-6021CA08151E}" type="presOf" srcId="{AE67F51D-4A4E-4B42-8E7E-5AC2B9BA45FA}" destId="{D16A51F0-7BAD-4674-814F-704957604E44}" srcOrd="0" destOrd="0" presId="urn:microsoft.com/office/officeart/2005/8/layout/vList2"/>
    <dgm:cxn modelId="{365C7CA8-5876-4CFF-99F2-EE3F13C55A61}" type="presParOf" srcId="{E3C69EB6-2E66-4A16-BD64-2551DB1EE25B}" destId="{10AE0777-2854-44BC-BD68-D695D8356946}" srcOrd="0" destOrd="0" presId="urn:microsoft.com/office/officeart/2005/8/layout/vList2"/>
    <dgm:cxn modelId="{16B27F68-3DFC-4035-8E81-194BC79DC1FF}" type="presParOf" srcId="{E3C69EB6-2E66-4A16-BD64-2551DB1EE25B}" destId="{E081641B-5E1E-47D0-A59C-8A9CD60FD169}" srcOrd="1" destOrd="0" presId="urn:microsoft.com/office/officeart/2005/8/layout/vList2"/>
    <dgm:cxn modelId="{941FB8B8-07E7-4D37-941D-319F0F53F741}" type="presParOf" srcId="{E3C69EB6-2E66-4A16-BD64-2551DB1EE25B}" destId="{F7203B3B-097E-4E5C-94D0-6911DDACE0CA}" srcOrd="2" destOrd="0" presId="urn:microsoft.com/office/officeart/2005/8/layout/vList2"/>
    <dgm:cxn modelId="{7AD3C837-0668-436F-BE1E-522ACCD758FE}" type="presParOf" srcId="{E3C69EB6-2E66-4A16-BD64-2551DB1EE25B}" destId="{72542228-DA5B-4A41-A2D1-0275C64D29AB}" srcOrd="3" destOrd="0" presId="urn:microsoft.com/office/officeart/2005/8/layout/vList2"/>
    <dgm:cxn modelId="{C20BAF58-F071-47DF-BCC3-98ADAA2AA288}" type="presParOf" srcId="{E3C69EB6-2E66-4A16-BD64-2551DB1EE25B}" destId="{99023494-491D-4E80-8FBF-D06B9B4694C9}" srcOrd="4" destOrd="0" presId="urn:microsoft.com/office/officeart/2005/8/layout/vList2"/>
    <dgm:cxn modelId="{439BACDA-38F5-4E4C-8AD9-68E82F04881C}" type="presParOf" srcId="{E3C69EB6-2E66-4A16-BD64-2551DB1EE25B}" destId="{32AA9D15-83D6-4CB4-8965-74BC36CB6D8A}" srcOrd="5" destOrd="0" presId="urn:microsoft.com/office/officeart/2005/8/layout/vList2"/>
    <dgm:cxn modelId="{CECD6581-6307-42D2-9F73-72C772AC98E5}" type="presParOf" srcId="{E3C69EB6-2E66-4A16-BD64-2551DB1EE25B}" destId="{D16A51F0-7BAD-4674-814F-704957604E44}" srcOrd="6" destOrd="0" presId="urn:microsoft.com/office/officeart/2005/8/layout/vList2"/>
    <dgm:cxn modelId="{12EA050A-2039-400A-A94F-0FB2A942F882}" type="presParOf" srcId="{E3C69EB6-2E66-4A16-BD64-2551DB1EE25B}" destId="{87278195-0087-49D1-84BE-D796C9AB399F}" srcOrd="7" destOrd="0" presId="urn:microsoft.com/office/officeart/2005/8/layout/vList2"/>
    <dgm:cxn modelId="{E04D55C7-B8AE-405A-BBB9-377E5CC5F41A}" type="presParOf" srcId="{E3C69EB6-2E66-4A16-BD64-2551DB1EE25B}" destId="{C659FA5D-23C9-4081-A2AE-C0464D864393}" srcOrd="8" destOrd="0" presId="urn:microsoft.com/office/officeart/2005/8/layout/vList2"/>
    <dgm:cxn modelId="{CAC596C5-B7F0-4823-880B-13232B80DEC4}" type="presParOf" srcId="{E3C69EB6-2E66-4A16-BD64-2551DB1EE25B}" destId="{7CBC60F4-82AC-47B8-ACCC-7034CE330727}" srcOrd="9" destOrd="0" presId="urn:microsoft.com/office/officeart/2005/8/layout/vList2"/>
    <dgm:cxn modelId="{8E7022F2-6C9B-4026-A638-C1E7A7A1776F}" type="presParOf" srcId="{E3C69EB6-2E66-4A16-BD64-2551DB1EE25B}" destId="{0CC04849-9B33-4CA2-B157-C33D8A5834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AF1D2-79C3-4F4F-8829-A4D368F58DF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46732AE-48A7-4BA4-A375-74E3D4B8E56C}">
      <dgm:prSet/>
      <dgm:spPr/>
      <dgm:t>
        <a:bodyPr/>
        <a:lstStyle/>
        <a:p>
          <a:r>
            <a:rPr lang="kk-KZ" i="1" dirty="0"/>
            <a:t>қою шай</a:t>
          </a:r>
          <a:endParaRPr lang="ru-RU" dirty="0"/>
        </a:p>
      </dgm:t>
    </dgm:pt>
    <dgm:pt modelId="{FECD16BE-9F08-4A80-A150-4313C06E1A41}" type="parTrans" cxnId="{FF8790F5-ED19-496E-8EC6-8652A6DE6FDB}">
      <dgm:prSet/>
      <dgm:spPr/>
      <dgm:t>
        <a:bodyPr/>
        <a:lstStyle/>
        <a:p>
          <a:endParaRPr lang="ru-RU"/>
        </a:p>
      </dgm:t>
    </dgm:pt>
    <dgm:pt modelId="{2D5BA2FC-F0FB-47F2-B947-7DA355047A40}" type="sibTrans" cxnId="{FF8790F5-ED19-496E-8EC6-8652A6DE6FDB}">
      <dgm:prSet/>
      <dgm:spPr/>
      <dgm:t>
        <a:bodyPr/>
        <a:lstStyle/>
        <a:p>
          <a:endParaRPr lang="ru-RU"/>
        </a:p>
      </dgm:t>
    </dgm:pt>
    <dgm:pt modelId="{CC313A9B-1E98-405B-93E5-E32FB59AFF77}">
      <dgm:prSet phldrT="[Текст]"/>
      <dgm:spPr/>
      <dgm:t>
        <a:bodyPr/>
        <a:lstStyle/>
        <a:p>
          <a:r>
            <a:rPr lang="kk-KZ" i="1" dirty="0"/>
            <a:t>крепкий чай</a:t>
          </a:r>
          <a:endParaRPr lang="ru-RU" dirty="0"/>
        </a:p>
      </dgm:t>
    </dgm:pt>
    <dgm:pt modelId="{123956F9-AC82-45D7-85E5-8EDBE25C7954}" type="parTrans" cxnId="{E9B7FDB1-6924-4245-AC1C-4DA79DE02BA7}">
      <dgm:prSet/>
      <dgm:spPr/>
      <dgm:t>
        <a:bodyPr/>
        <a:lstStyle/>
        <a:p>
          <a:endParaRPr lang="ru-RU"/>
        </a:p>
      </dgm:t>
    </dgm:pt>
    <dgm:pt modelId="{3B5ABF6A-D3BF-496D-9895-A50F45F19D4C}" type="sibTrans" cxnId="{E9B7FDB1-6924-4245-AC1C-4DA79DE02BA7}">
      <dgm:prSet/>
      <dgm:spPr/>
      <dgm:t>
        <a:bodyPr/>
        <a:lstStyle/>
        <a:p>
          <a:endParaRPr lang="ru-RU"/>
        </a:p>
      </dgm:t>
    </dgm:pt>
    <dgm:pt modelId="{37DACCE1-769A-4219-8518-0ED8EA87ADAC}">
      <dgm:prSet phldrT="[Текст]"/>
      <dgm:spPr/>
      <dgm:t>
        <a:bodyPr/>
        <a:lstStyle/>
        <a:p>
          <a:r>
            <a:rPr lang="kk-KZ" i="1" dirty="0"/>
            <a:t>strond tea</a:t>
          </a:r>
          <a:r>
            <a:rPr lang="kk-KZ" dirty="0"/>
            <a:t> «күшті шай»</a:t>
          </a:r>
          <a:endParaRPr lang="ru-RU" dirty="0"/>
        </a:p>
      </dgm:t>
    </dgm:pt>
    <dgm:pt modelId="{6F1A55BC-ABB2-4ABD-9E93-7B9DEF5ED602}" type="parTrans" cxnId="{E75C6692-A6F3-454B-838D-6D7C15F46DAB}">
      <dgm:prSet/>
      <dgm:spPr/>
      <dgm:t>
        <a:bodyPr/>
        <a:lstStyle/>
        <a:p>
          <a:endParaRPr lang="ru-RU"/>
        </a:p>
      </dgm:t>
    </dgm:pt>
    <dgm:pt modelId="{5B25AF9E-7AD1-458A-94BA-CA6F35CA3C1B}" type="sibTrans" cxnId="{E75C6692-A6F3-454B-838D-6D7C15F46DAB}">
      <dgm:prSet/>
      <dgm:spPr/>
      <dgm:t>
        <a:bodyPr/>
        <a:lstStyle/>
        <a:p>
          <a:endParaRPr lang="ru-RU"/>
        </a:p>
      </dgm:t>
    </dgm:pt>
    <dgm:pt modelId="{0523BA28-B5A7-4EA8-9A1E-B5FBFD257A32}" type="pres">
      <dgm:prSet presAssocID="{626AF1D2-79C3-4F4F-8829-A4D368F58DFD}" presName="Name0" presStyleCnt="0">
        <dgm:presLayoutVars>
          <dgm:dir/>
          <dgm:resizeHandles val="exact"/>
        </dgm:presLayoutVars>
      </dgm:prSet>
      <dgm:spPr/>
    </dgm:pt>
    <dgm:pt modelId="{9C700F77-633A-4792-848F-55C906F6991A}" type="pres">
      <dgm:prSet presAssocID="{846732AE-48A7-4BA4-A375-74E3D4B8E5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20D04-CA5E-4AF8-A9CA-A0A7F432651C}" type="pres">
      <dgm:prSet presAssocID="{2D5BA2FC-F0FB-47F2-B947-7DA355047A4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B91B4A3-4EA2-4C12-8F7A-D3553094A753}" type="pres">
      <dgm:prSet presAssocID="{2D5BA2FC-F0FB-47F2-B947-7DA355047A4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59EF3D-7BE8-420B-AC39-BFC7F9E7A6F6}" type="pres">
      <dgm:prSet presAssocID="{CC313A9B-1E98-405B-93E5-E32FB59AFF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2B5B9-4FB0-4EB0-B81F-3D3EC1BE1697}" type="pres">
      <dgm:prSet presAssocID="{3B5ABF6A-D3BF-496D-9895-A50F45F19D4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12B14CB-CC03-408C-8828-8B26A593C957}" type="pres">
      <dgm:prSet presAssocID="{3B5ABF6A-D3BF-496D-9895-A50F45F19D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6A9268D-406D-4F10-94A3-998FE57944F0}" type="pres">
      <dgm:prSet presAssocID="{37DACCE1-769A-4219-8518-0ED8EA87AD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C6692-A6F3-454B-838D-6D7C15F46DAB}" srcId="{626AF1D2-79C3-4F4F-8829-A4D368F58DFD}" destId="{37DACCE1-769A-4219-8518-0ED8EA87ADAC}" srcOrd="2" destOrd="0" parTransId="{6F1A55BC-ABB2-4ABD-9E93-7B9DEF5ED602}" sibTransId="{5B25AF9E-7AD1-458A-94BA-CA6F35CA3C1B}"/>
    <dgm:cxn modelId="{1F835CC0-39E5-40BF-8A5B-949E1A96FE1C}" type="presOf" srcId="{2D5BA2FC-F0FB-47F2-B947-7DA355047A40}" destId="{6B91B4A3-4EA2-4C12-8F7A-D3553094A753}" srcOrd="1" destOrd="0" presId="urn:microsoft.com/office/officeart/2005/8/layout/process1"/>
    <dgm:cxn modelId="{912ACC5A-2054-4769-92D7-FED2C6B3D7FB}" type="presOf" srcId="{2D5BA2FC-F0FB-47F2-B947-7DA355047A40}" destId="{2AA20D04-CA5E-4AF8-A9CA-A0A7F432651C}" srcOrd="0" destOrd="0" presId="urn:microsoft.com/office/officeart/2005/8/layout/process1"/>
    <dgm:cxn modelId="{96AECD1E-3FEA-4399-AF3B-3B2B0B484B34}" type="presOf" srcId="{3B5ABF6A-D3BF-496D-9895-A50F45F19D4C}" destId="{EE92B5B9-4FB0-4EB0-B81F-3D3EC1BE1697}" srcOrd="0" destOrd="0" presId="urn:microsoft.com/office/officeart/2005/8/layout/process1"/>
    <dgm:cxn modelId="{02154F43-AF3E-4360-B50D-4A6019165118}" type="presOf" srcId="{37DACCE1-769A-4219-8518-0ED8EA87ADAC}" destId="{56A9268D-406D-4F10-94A3-998FE57944F0}" srcOrd="0" destOrd="0" presId="urn:microsoft.com/office/officeart/2005/8/layout/process1"/>
    <dgm:cxn modelId="{71F732AC-B6E1-4733-9B2B-65E5D1572565}" type="presOf" srcId="{CC313A9B-1E98-405B-93E5-E32FB59AFF77}" destId="{F259EF3D-7BE8-420B-AC39-BFC7F9E7A6F6}" srcOrd="0" destOrd="0" presId="urn:microsoft.com/office/officeart/2005/8/layout/process1"/>
    <dgm:cxn modelId="{D32E2976-513A-49FD-ACAF-06624FF823F9}" type="presOf" srcId="{626AF1D2-79C3-4F4F-8829-A4D368F58DFD}" destId="{0523BA28-B5A7-4EA8-9A1E-B5FBFD257A32}" srcOrd="0" destOrd="0" presId="urn:microsoft.com/office/officeart/2005/8/layout/process1"/>
    <dgm:cxn modelId="{3B4722D0-9B03-41BE-9039-81FAC54992E2}" type="presOf" srcId="{846732AE-48A7-4BA4-A375-74E3D4B8E56C}" destId="{9C700F77-633A-4792-848F-55C906F6991A}" srcOrd="0" destOrd="0" presId="urn:microsoft.com/office/officeart/2005/8/layout/process1"/>
    <dgm:cxn modelId="{FF8790F5-ED19-496E-8EC6-8652A6DE6FDB}" srcId="{626AF1D2-79C3-4F4F-8829-A4D368F58DFD}" destId="{846732AE-48A7-4BA4-A375-74E3D4B8E56C}" srcOrd="0" destOrd="0" parTransId="{FECD16BE-9F08-4A80-A150-4313C06E1A41}" sibTransId="{2D5BA2FC-F0FB-47F2-B947-7DA355047A40}"/>
    <dgm:cxn modelId="{E33C0735-E2D4-40F4-A9F1-DD322F5D0B1C}" type="presOf" srcId="{3B5ABF6A-D3BF-496D-9895-A50F45F19D4C}" destId="{512B14CB-CC03-408C-8828-8B26A593C957}" srcOrd="1" destOrd="0" presId="urn:microsoft.com/office/officeart/2005/8/layout/process1"/>
    <dgm:cxn modelId="{E9B7FDB1-6924-4245-AC1C-4DA79DE02BA7}" srcId="{626AF1D2-79C3-4F4F-8829-A4D368F58DFD}" destId="{CC313A9B-1E98-405B-93E5-E32FB59AFF77}" srcOrd="1" destOrd="0" parTransId="{123956F9-AC82-45D7-85E5-8EDBE25C7954}" sibTransId="{3B5ABF6A-D3BF-496D-9895-A50F45F19D4C}"/>
    <dgm:cxn modelId="{FA232C64-B7F3-4F2B-872B-B1CE4F3590B5}" type="presParOf" srcId="{0523BA28-B5A7-4EA8-9A1E-B5FBFD257A32}" destId="{9C700F77-633A-4792-848F-55C906F6991A}" srcOrd="0" destOrd="0" presId="urn:microsoft.com/office/officeart/2005/8/layout/process1"/>
    <dgm:cxn modelId="{407B75B0-F769-418C-AE77-4626E7C0CB92}" type="presParOf" srcId="{0523BA28-B5A7-4EA8-9A1E-B5FBFD257A32}" destId="{2AA20D04-CA5E-4AF8-A9CA-A0A7F432651C}" srcOrd="1" destOrd="0" presId="urn:microsoft.com/office/officeart/2005/8/layout/process1"/>
    <dgm:cxn modelId="{60849C62-35FA-49D3-94AB-167B3313F1CF}" type="presParOf" srcId="{2AA20D04-CA5E-4AF8-A9CA-A0A7F432651C}" destId="{6B91B4A3-4EA2-4C12-8F7A-D3553094A753}" srcOrd="0" destOrd="0" presId="urn:microsoft.com/office/officeart/2005/8/layout/process1"/>
    <dgm:cxn modelId="{DA775DE4-734B-4E6A-A191-B1765C9A4C0B}" type="presParOf" srcId="{0523BA28-B5A7-4EA8-9A1E-B5FBFD257A32}" destId="{F259EF3D-7BE8-420B-AC39-BFC7F9E7A6F6}" srcOrd="2" destOrd="0" presId="urn:microsoft.com/office/officeart/2005/8/layout/process1"/>
    <dgm:cxn modelId="{574A8DB8-B521-4DA8-8BAF-98CAA70DE498}" type="presParOf" srcId="{0523BA28-B5A7-4EA8-9A1E-B5FBFD257A32}" destId="{EE92B5B9-4FB0-4EB0-B81F-3D3EC1BE1697}" srcOrd="3" destOrd="0" presId="urn:microsoft.com/office/officeart/2005/8/layout/process1"/>
    <dgm:cxn modelId="{EBDFFC76-312D-4A59-9DA0-0093B7BF8285}" type="presParOf" srcId="{EE92B5B9-4FB0-4EB0-B81F-3D3EC1BE1697}" destId="{512B14CB-CC03-408C-8828-8B26A593C957}" srcOrd="0" destOrd="0" presId="urn:microsoft.com/office/officeart/2005/8/layout/process1"/>
    <dgm:cxn modelId="{8408B5F9-6780-4FE3-8D74-9EB4A7B7A077}" type="presParOf" srcId="{0523BA28-B5A7-4EA8-9A1E-B5FBFD257A32}" destId="{56A9268D-406D-4F10-94A3-998FE57944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71749-0B96-4424-940E-30D44DFDE78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0A6ED53A-228C-434B-8FB0-ADC9FFAE699C}">
      <dgm:prSet phldrT="[Текст]"/>
      <dgm:spPr/>
      <dgm:t>
        <a:bodyPr/>
        <a:lstStyle/>
        <a:p>
          <a:r>
            <a:rPr lang="kk-KZ" i="1" dirty="0"/>
            <a:t>қатты жаңбыр</a:t>
          </a:r>
          <a:endParaRPr lang="ru-RU" dirty="0"/>
        </a:p>
      </dgm:t>
    </dgm:pt>
    <dgm:pt modelId="{284EE1CA-5E14-495E-B21B-626BC8BACDD7}" type="parTrans" cxnId="{AFC49FA9-E551-4889-916C-D919E7CFEBC3}">
      <dgm:prSet/>
      <dgm:spPr/>
      <dgm:t>
        <a:bodyPr/>
        <a:lstStyle/>
        <a:p>
          <a:endParaRPr lang="ru-RU"/>
        </a:p>
      </dgm:t>
    </dgm:pt>
    <dgm:pt modelId="{A56A4EF0-FD83-4CBB-982C-9E5CF01A52EB}" type="sibTrans" cxnId="{AFC49FA9-E551-4889-916C-D919E7CFEBC3}">
      <dgm:prSet/>
      <dgm:spPr/>
      <dgm:t>
        <a:bodyPr/>
        <a:lstStyle/>
        <a:p>
          <a:endParaRPr lang="ru-RU"/>
        </a:p>
      </dgm:t>
    </dgm:pt>
    <dgm:pt modelId="{16F4526A-B49E-4DC3-ABE9-CDF6DE63E01B}">
      <dgm:prSet phldrT="[Текст]"/>
      <dgm:spPr/>
      <dgm:t>
        <a:bodyPr/>
        <a:lstStyle/>
        <a:p>
          <a:r>
            <a:rPr lang="kk-KZ" i="1" dirty="0"/>
            <a:t>сильный дождь</a:t>
          </a:r>
          <a:endParaRPr lang="ru-RU" dirty="0"/>
        </a:p>
      </dgm:t>
    </dgm:pt>
    <dgm:pt modelId="{F5753497-B899-4BB6-A02F-E0A54B5CE6D6}" type="parTrans" cxnId="{988E1DAE-E9F4-4EB3-B86D-F34F653F9C7E}">
      <dgm:prSet/>
      <dgm:spPr/>
      <dgm:t>
        <a:bodyPr/>
        <a:lstStyle/>
        <a:p>
          <a:endParaRPr lang="ru-RU"/>
        </a:p>
      </dgm:t>
    </dgm:pt>
    <dgm:pt modelId="{64913FAB-B0B5-4D5E-942E-584DFC98B2D8}" type="sibTrans" cxnId="{988E1DAE-E9F4-4EB3-B86D-F34F653F9C7E}">
      <dgm:prSet/>
      <dgm:spPr/>
      <dgm:t>
        <a:bodyPr/>
        <a:lstStyle/>
        <a:p>
          <a:endParaRPr lang="ru-RU"/>
        </a:p>
      </dgm:t>
    </dgm:pt>
    <dgm:pt modelId="{E763887C-B3F4-49F4-BCF0-5C5F1EB5A295}">
      <dgm:prSet phldrT="[Текст]"/>
      <dgm:spPr/>
      <dgm:t>
        <a:bodyPr/>
        <a:lstStyle/>
        <a:p>
          <a:r>
            <a:rPr lang="en-US" i="1" dirty="0"/>
            <a:t>Heavy </a:t>
          </a:r>
          <a:r>
            <a:rPr lang="kk-KZ" i="1" dirty="0"/>
            <a:t>rain </a:t>
          </a:r>
          <a:r>
            <a:rPr lang="kk-KZ" dirty="0"/>
            <a:t>«ауыр жаңбыр»</a:t>
          </a:r>
          <a:endParaRPr lang="ru-RU" dirty="0"/>
        </a:p>
      </dgm:t>
    </dgm:pt>
    <dgm:pt modelId="{1F17AE4B-1712-42EB-84C7-8FF0C5EF07C4}" type="parTrans" cxnId="{A468C1BD-1710-4BCF-8024-180C1206EE54}">
      <dgm:prSet/>
      <dgm:spPr/>
      <dgm:t>
        <a:bodyPr/>
        <a:lstStyle/>
        <a:p>
          <a:endParaRPr lang="ru-RU"/>
        </a:p>
      </dgm:t>
    </dgm:pt>
    <dgm:pt modelId="{378663CB-9827-448F-8C15-436FA97C11ED}" type="sibTrans" cxnId="{A468C1BD-1710-4BCF-8024-180C1206EE54}">
      <dgm:prSet/>
      <dgm:spPr/>
      <dgm:t>
        <a:bodyPr/>
        <a:lstStyle/>
        <a:p>
          <a:endParaRPr lang="ru-RU"/>
        </a:p>
      </dgm:t>
    </dgm:pt>
    <dgm:pt modelId="{984B2EC6-2DF4-445E-985B-ED49B1ADFA18}" type="pres">
      <dgm:prSet presAssocID="{9BF71749-0B96-4424-940E-30D44DFDE78A}" presName="Name0" presStyleCnt="0">
        <dgm:presLayoutVars>
          <dgm:dir/>
          <dgm:animLvl val="lvl"/>
          <dgm:resizeHandles val="exact"/>
        </dgm:presLayoutVars>
      </dgm:prSet>
      <dgm:spPr/>
    </dgm:pt>
    <dgm:pt modelId="{84D3114A-2414-4F11-A603-6C5B2C30DBB3}" type="pres">
      <dgm:prSet presAssocID="{0A6ED53A-228C-434B-8FB0-ADC9FFAE699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9CE1-55DD-4B27-AE10-965FF12B69CF}" type="pres">
      <dgm:prSet presAssocID="{A56A4EF0-FD83-4CBB-982C-9E5CF01A52EB}" presName="parTxOnlySpace" presStyleCnt="0"/>
      <dgm:spPr/>
    </dgm:pt>
    <dgm:pt modelId="{F43964AC-3FFD-49F2-AFEC-C3CD9376C585}" type="pres">
      <dgm:prSet presAssocID="{16F4526A-B49E-4DC3-ABE9-CDF6DE63E01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70BB-1E19-4658-9076-5843EC4DB8F7}" type="pres">
      <dgm:prSet presAssocID="{64913FAB-B0B5-4D5E-942E-584DFC98B2D8}" presName="parTxOnlySpace" presStyleCnt="0"/>
      <dgm:spPr/>
    </dgm:pt>
    <dgm:pt modelId="{E4FF7CAD-7413-4596-A5A3-BC62C7D40A3A}" type="pres">
      <dgm:prSet presAssocID="{E763887C-B3F4-49F4-BCF0-5C5F1EB5A29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8C1BD-1710-4BCF-8024-180C1206EE54}" srcId="{9BF71749-0B96-4424-940E-30D44DFDE78A}" destId="{E763887C-B3F4-49F4-BCF0-5C5F1EB5A295}" srcOrd="2" destOrd="0" parTransId="{1F17AE4B-1712-42EB-84C7-8FF0C5EF07C4}" sibTransId="{378663CB-9827-448F-8C15-436FA97C11ED}"/>
    <dgm:cxn modelId="{AFC49FA9-E551-4889-916C-D919E7CFEBC3}" srcId="{9BF71749-0B96-4424-940E-30D44DFDE78A}" destId="{0A6ED53A-228C-434B-8FB0-ADC9FFAE699C}" srcOrd="0" destOrd="0" parTransId="{284EE1CA-5E14-495E-B21B-626BC8BACDD7}" sibTransId="{A56A4EF0-FD83-4CBB-982C-9E5CF01A52EB}"/>
    <dgm:cxn modelId="{4440EAD5-852F-4D48-BF6A-7F7155A86FED}" type="presOf" srcId="{E763887C-B3F4-49F4-BCF0-5C5F1EB5A295}" destId="{E4FF7CAD-7413-4596-A5A3-BC62C7D40A3A}" srcOrd="0" destOrd="0" presId="urn:microsoft.com/office/officeart/2005/8/layout/chevron1"/>
    <dgm:cxn modelId="{988E1DAE-E9F4-4EB3-B86D-F34F653F9C7E}" srcId="{9BF71749-0B96-4424-940E-30D44DFDE78A}" destId="{16F4526A-B49E-4DC3-ABE9-CDF6DE63E01B}" srcOrd="1" destOrd="0" parTransId="{F5753497-B899-4BB6-A02F-E0A54B5CE6D6}" sibTransId="{64913FAB-B0B5-4D5E-942E-584DFC98B2D8}"/>
    <dgm:cxn modelId="{A1678E79-1E69-43A0-A117-7FD3DE61CBEB}" type="presOf" srcId="{0A6ED53A-228C-434B-8FB0-ADC9FFAE699C}" destId="{84D3114A-2414-4F11-A603-6C5B2C30DBB3}" srcOrd="0" destOrd="0" presId="urn:microsoft.com/office/officeart/2005/8/layout/chevron1"/>
    <dgm:cxn modelId="{CBCA1490-A33E-4ED0-BA9A-A3F85669BDFA}" type="presOf" srcId="{16F4526A-B49E-4DC3-ABE9-CDF6DE63E01B}" destId="{F43964AC-3FFD-49F2-AFEC-C3CD9376C585}" srcOrd="0" destOrd="0" presId="urn:microsoft.com/office/officeart/2005/8/layout/chevron1"/>
    <dgm:cxn modelId="{A8E3E2EC-4DCF-4E49-8E30-40914739309B}" type="presOf" srcId="{9BF71749-0B96-4424-940E-30D44DFDE78A}" destId="{984B2EC6-2DF4-445E-985B-ED49B1ADFA18}" srcOrd="0" destOrd="0" presId="urn:microsoft.com/office/officeart/2005/8/layout/chevron1"/>
    <dgm:cxn modelId="{243D4392-6F40-4EAF-9FDE-F5143C28C9C8}" type="presParOf" srcId="{984B2EC6-2DF4-445E-985B-ED49B1ADFA18}" destId="{84D3114A-2414-4F11-A603-6C5B2C30DBB3}" srcOrd="0" destOrd="0" presId="urn:microsoft.com/office/officeart/2005/8/layout/chevron1"/>
    <dgm:cxn modelId="{8CB57870-82A0-4A51-9676-E333D0C5D2FC}" type="presParOf" srcId="{984B2EC6-2DF4-445E-985B-ED49B1ADFA18}" destId="{C0049CE1-55DD-4B27-AE10-965FF12B69CF}" srcOrd="1" destOrd="0" presId="urn:microsoft.com/office/officeart/2005/8/layout/chevron1"/>
    <dgm:cxn modelId="{33C182E2-58EE-4CFF-8DE1-0F8102BFE999}" type="presParOf" srcId="{984B2EC6-2DF4-445E-985B-ED49B1ADFA18}" destId="{F43964AC-3FFD-49F2-AFEC-C3CD9376C585}" srcOrd="2" destOrd="0" presId="urn:microsoft.com/office/officeart/2005/8/layout/chevron1"/>
    <dgm:cxn modelId="{0438F5F8-6546-4791-B534-8E9818CCF1EA}" type="presParOf" srcId="{984B2EC6-2DF4-445E-985B-ED49B1ADFA18}" destId="{704270BB-1E19-4658-9076-5843EC4DB8F7}" srcOrd="3" destOrd="0" presId="urn:microsoft.com/office/officeart/2005/8/layout/chevron1"/>
    <dgm:cxn modelId="{3DF263C1-E57F-413F-9B87-B93B0EDA2939}" type="presParOf" srcId="{984B2EC6-2DF4-445E-985B-ED49B1ADFA18}" destId="{E4FF7CAD-7413-4596-A5A3-BC62C7D40A3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688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75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87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b7c2e226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b7c2e226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78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0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xmlns="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705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62932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510527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959208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Arial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138940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868864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137373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911632"/>
      </p:ext>
    </p:extLst>
  </p:cSld>
  <p:clrMapOvr>
    <a:masterClrMapping/>
  </p:clrMapOvr>
  <p:transition spd="slow" advTm="5000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865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02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38381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7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5">
  <p:cSld name="Title + body 5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67500" y="571500"/>
            <a:ext cx="48189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667500" y="1562550"/>
            <a:ext cx="78090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8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/>
          <p:nvPr/>
        </p:nvSpPr>
        <p:spPr>
          <a:xfrm>
            <a:off x="0" y="-35875"/>
            <a:ext cx="6675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8476500" y="-18000"/>
            <a:ext cx="6675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00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08852593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11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930DF0-104B-4293-A7F6-66AEFF3E6AF8}"/>
              </a:ext>
            </a:extLst>
          </p:cNvPr>
          <p:cNvGrpSpPr/>
          <p:nvPr userDrawn="1"/>
        </p:nvGrpSpPr>
        <p:grpSpPr>
          <a:xfrm>
            <a:off x="9415915" y="1"/>
            <a:ext cx="1235642" cy="1362074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2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395860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070716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068854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536986"/>
      </p:ext>
    </p:extLst>
  </p:cSld>
  <p:clrMapOvr>
    <a:masterClrMapping/>
  </p:clrMapOvr>
  <p:transition spd="slow">
    <p:wheel spokes="1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020895"/>
      </p:ext>
    </p:extLst>
  </p:cSld>
  <p:clrMapOvr>
    <a:masterClrMapping/>
  </p:clrMapOvr>
  <p:transition spd="slow">
    <p:wheel spokes="1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7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54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612"/>
            <a:ext cx="7886700" cy="55429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9434"/>
            <a:ext cx="9144000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9526" y="5219701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68384" y="130191"/>
            <a:ext cx="277122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2491"/>
            <a:ext cx="1180174" cy="482192"/>
            <a:chOff x="-2096383" y="21447"/>
            <a:chExt cx="1573565" cy="64292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91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4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CBEAF9-9E58-4CC8-A6FF-6DD8A58DEEA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11/19/2023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6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7" r:id="rId13"/>
    <p:sldLayoutId id="2147483788" r:id="rId14"/>
    <p:sldLayoutId id="2147483753" r:id="rId15"/>
    <p:sldLayoutId id="2147483791" r:id="rId16"/>
    <p:sldLayoutId id="2147483792" r:id="rId17"/>
    <p:sldLayoutId id="2147483793" r:id="rId18"/>
  </p:sldLayoutIdLst>
  <p:transition spd="slow">
    <p:wheel spokes="1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.kz/referat/show/868" TargetMode="External"/><Relationship Id="rId2" Type="http://schemas.openxmlformats.org/officeDocument/2006/relationships/hyperlink" Target="https://stud.kz/referat/show/67771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459636" y="764822"/>
            <a:ext cx="6106509" cy="15029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АБЫЛАЙ ХАН АТЫНДАҒЫ ҚАЗАҚ ХАЛЫҚАРАЛЫҚ ҚАТЫНАСТАР ЖӘНЕ ӘЛЕМ ТІЛДЕРІ УНИВЕРСИТЕТІ</a:t>
            </a:r>
            <a:r>
              <a:rPr lang="ru-RU" sz="1400" dirty="0">
                <a:solidFill>
                  <a:schemeClr val="tx2"/>
                </a:solidFill>
              </a:rPr>
              <a:t/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endParaRPr sz="3600" dirty="0">
              <a:solidFill>
                <a:schemeClr val="tx2"/>
              </a:solidFill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798839" y="2823778"/>
            <a:ext cx="2944105" cy="8842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Есеналиева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Жорабекқызы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72706" name="Picture 2" descr="https://lh4.googleusercontent.com/UzR149t6_cHMAvffsSNOsWDsUtU_CKHDxGvUCjmUIZ0I8QPS7Zxe6H1744og3oIKF5EEMOBFYvFHy97JPXgUxV2QkpWXF2hBj9GKFkZUqAxYicMeQe7rVPCov2DQFScNwC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403" y="1077926"/>
            <a:ext cx="2809782" cy="36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91808" y="3735244"/>
            <a:ext cx="4183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a-ET" sz="1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Arial"/>
              </a:rPr>
              <a:t>БІЛІМ БЕРУ САЛАСЫНЫҢ ҮЗДІГІ, РЕСЕЙ</a:t>
            </a:r>
            <a:r>
              <a:rPr kumimoji="0" lang="ru-RU" sz="1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ЖАРАТЫЛЫСТАНУ АКАДЕМИЯСЫНЫҢ АКАДЕМИГІ,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Arial"/>
              </a:rPr>
              <a:t>ФИЛОЛОГИЯ  ҒЫЛЫМДАРЫНЫҢ ДОКТОРЫ,</a:t>
            </a:r>
          </a:p>
          <a:p>
            <a:pPr marL="180000" lvl="0"/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Arial"/>
              </a:rPr>
              <a:t>ҚАЗАҚ ФИЛОЛГИЯСЫ </a:t>
            </a:r>
            <a:r>
              <a:rPr lang="ru-RU" sz="1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КАФЕДРАСЫНЫҢ ПРОФЕССОРЫ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1809" y="1300108"/>
            <a:ext cx="4183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ҚАЗАҚ ФИЛОЛОГИЯСЫ КАФЕДРАСЫ</a:t>
            </a:r>
            <a:endParaRPr kumimoji="0" lang="aa-ET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9336" y="1411574"/>
            <a:ext cx="4183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1033" y="1621058"/>
            <a:ext cx="51597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 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Өзге тілді оқытуда салғастырмалы әдістің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 әрекетін дамытуға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әсері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246114"/>
      </p:ext>
    </p:extLst>
  </p:cSld>
  <p:clrMapOvr>
    <a:masterClrMapping/>
  </p:clrMapOvr>
  <p:transition spd="slow" advTm="20000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431" y="1066424"/>
            <a:ext cx="8424000" cy="1647694"/>
          </a:xfrm>
        </p:spPr>
        <p:txBody>
          <a:bodyPr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Салыстыру:       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Туыстас тілдер </a:t>
            </a:r>
            <a:r>
              <a:rPr lang="aa-E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салыстырылады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Мысалы, қазақ-қырғыз, қазақ-қарақалпақ тілдері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/>
              <a:t/>
            </a:r>
            <a:br>
              <a:rPr lang="kk-KZ" sz="2800" dirty="0"/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Салғастыру:     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Туыс емес тілдер</a:t>
            </a:r>
            <a:r>
              <a:rPr lang="aa-E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ғастырылады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Мысалы, қазақ және орыс, </a:t>
            </a:r>
            <a:r>
              <a:rPr lang="aa-E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және ағылшын тілдері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Общение людей, диалог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4" y="2082373"/>
            <a:ext cx="3985949" cy="24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7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6882C1-49AE-4B14-AC7D-D84BE41FF73A}"/>
              </a:ext>
            </a:extLst>
          </p:cNvPr>
          <p:cNvSpPr txBox="1"/>
          <p:nvPr/>
        </p:nvSpPr>
        <p:spPr>
          <a:xfrm>
            <a:off x="3092286" y="114360"/>
            <a:ext cx="3082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6B1187-3537-4271-B3DF-E439B77AD396}"/>
              </a:ext>
            </a:extLst>
          </p:cNvPr>
          <p:cNvSpPr txBox="1"/>
          <p:nvPr/>
        </p:nvSpPr>
        <p:spPr>
          <a:xfrm>
            <a:off x="765061" y="562897"/>
            <a:ext cx="7490534" cy="10618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</a:t>
            </a:r>
            <a:r>
              <a:rPr lang="kk-K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 ТІЛДЕРДІҢ</a:t>
            </a:r>
            <a:r>
              <a:rPr lang="aa-E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</a:t>
            </a:r>
            <a:r>
              <a:rPr lang="kk-K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ЛЫСТЫРЫЛУЫ НЕМЕСЕ САЛҒАСТЫРЫЛУЫ</a:t>
            </a:r>
          </a:p>
          <a:p>
            <a:pPr algn="ctr"/>
            <a:endParaRPr lang="ru-RU" sz="2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AEFAB86-7AB1-4D4F-8F6B-F4DFCD694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5" y="1324808"/>
            <a:ext cx="7769243" cy="808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3A8B1BB-D0F6-4D60-BC1F-1E1497F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27" y="2075476"/>
            <a:ext cx="123343" cy="2832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8B9F4A2-14DC-4731-A57D-7AB423385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06" y="2313918"/>
            <a:ext cx="7356986" cy="6355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F96A20-FCFF-4DB2-9B99-4BCCA36DF413}"/>
              </a:ext>
            </a:extLst>
          </p:cNvPr>
          <p:cNvSpPr txBox="1"/>
          <p:nvPr/>
        </p:nvSpPr>
        <p:spPr>
          <a:xfrm>
            <a:off x="533192" y="2887692"/>
            <a:ext cx="796852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Студенттерге сауалнама кезінде жауап ретінде 4 түрлі вариантты ұсынған болатынбыз:</a:t>
            </a:r>
            <a:endParaRPr lang="ru-RU" sz="1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49751BF4-3C2B-4774-B845-288AB54D64C7}"/>
              </a:ext>
            </a:extLst>
          </p:cNvPr>
          <p:cNvCxnSpPr>
            <a:cxnSpLocks/>
          </p:cNvCxnSpPr>
          <p:nvPr/>
        </p:nvCxnSpPr>
        <p:spPr>
          <a:xfrm>
            <a:off x="1331651" y="3187774"/>
            <a:ext cx="0" cy="856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101AF47D-F7C4-4012-8B3D-55D92D91B290}"/>
              </a:ext>
            </a:extLst>
          </p:cNvPr>
          <p:cNvCxnSpPr>
            <a:cxnSpLocks/>
          </p:cNvCxnSpPr>
          <p:nvPr/>
        </p:nvCxnSpPr>
        <p:spPr>
          <a:xfrm>
            <a:off x="3327375" y="3187774"/>
            <a:ext cx="0" cy="718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6AE5D1D9-4A5C-4C6B-89A0-2D1CF65A5190}"/>
              </a:ext>
            </a:extLst>
          </p:cNvPr>
          <p:cNvCxnSpPr>
            <a:cxnSpLocks/>
          </p:cNvCxnSpPr>
          <p:nvPr/>
        </p:nvCxnSpPr>
        <p:spPr>
          <a:xfrm>
            <a:off x="7750206" y="3187774"/>
            <a:ext cx="0" cy="821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24148204-AD2E-4C0C-BB8C-788F6399FB1A}"/>
              </a:ext>
            </a:extLst>
          </p:cNvPr>
          <p:cNvCxnSpPr>
            <a:cxnSpLocks/>
          </p:cNvCxnSpPr>
          <p:nvPr/>
        </p:nvCxnSpPr>
        <p:spPr>
          <a:xfrm>
            <a:off x="5719439" y="3187774"/>
            <a:ext cx="0" cy="960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7E75049-3F8E-474D-977E-DF36377E547A}"/>
              </a:ext>
            </a:extLst>
          </p:cNvPr>
          <p:cNvSpPr txBox="1"/>
          <p:nvPr/>
        </p:nvSpPr>
        <p:spPr>
          <a:xfrm rot="10800000" flipV="1">
            <a:off x="707896" y="4079209"/>
            <a:ext cx="1169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</a:t>
            </a:r>
            <a:endParaRPr lang="ru-RU" sz="105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51A2BB-FF6E-46CF-B77A-4B053CBD169C}"/>
              </a:ext>
            </a:extLst>
          </p:cNvPr>
          <p:cNvSpPr txBox="1"/>
          <p:nvPr/>
        </p:nvSpPr>
        <p:spPr>
          <a:xfrm>
            <a:off x="2720183" y="3871260"/>
            <a:ext cx="1564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</a:t>
            </a:r>
            <a:endParaRPr lang="ru-RU" sz="105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A0E4D0D-6572-4257-A1DD-CC09E91EC8CB}"/>
              </a:ext>
            </a:extLst>
          </p:cNvPr>
          <p:cNvSpPr txBox="1"/>
          <p:nvPr/>
        </p:nvSpPr>
        <p:spPr>
          <a:xfrm>
            <a:off x="5275633" y="4238799"/>
            <a:ext cx="1478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ТҮРІК ТІЛІ</a:t>
            </a:r>
            <a:endParaRPr lang="ru-RU" sz="105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233D227-3A68-4CAE-96A3-6AEB4679AE4C}"/>
              </a:ext>
            </a:extLst>
          </p:cNvPr>
          <p:cNvSpPr txBox="1"/>
          <p:nvPr/>
        </p:nvSpPr>
        <p:spPr>
          <a:xfrm>
            <a:off x="7242831" y="4029902"/>
            <a:ext cx="1404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ҮШЕУІ ДЕ</a:t>
            </a:r>
            <a:endParaRPr lang="ru-RU" sz="105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0352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546855-C517-42A1-86F2-2E4309BF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76" y="1194271"/>
            <a:ext cx="6104276" cy="30626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CC121B-D783-44D3-9BB6-55478947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5" y="330088"/>
            <a:ext cx="7782218" cy="86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C775C3-3996-4750-ABF9-F48DC4B702C4}"/>
              </a:ext>
            </a:extLst>
          </p:cNvPr>
          <p:cNvSpPr txBox="1"/>
          <p:nvPr/>
        </p:nvSpPr>
        <p:spPr>
          <a:xfrm>
            <a:off x="165035" y="4386863"/>
            <a:ext cx="8617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Студенттерден неге түрік тілін таңдағандарын сұрағанда, басым көпшілігі қазақ және түрік тілдерінің туыс тілдер екеніне сүйене отырып жауап бергендерін айтты.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155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0647D7-3E5F-4B58-B599-8F633CC7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8" y="3585542"/>
            <a:ext cx="5554980" cy="1057710"/>
          </a:xfrm>
        </p:spPr>
        <p:txBody>
          <a:bodyPr>
            <a:normAutofit fontScale="90000"/>
          </a:bodyPr>
          <a:lstStyle/>
          <a:p>
            <a:r>
              <a:rPr lang="kk-KZ">
                <a:solidFill>
                  <a:srgbClr val="FFFFFF"/>
                </a:solidFill>
              </a:rPr>
              <a:t>Тілдердің көпөлшемді типологиялық классификациясы</a:t>
            </a:r>
            <a:endParaRPr lang="x-none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58A455-2B48-4FF7-A794-28D133C1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329959"/>
            <a:ext cx="7594810" cy="2663626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 арасындағы сәйкестіктер мен айырмашылықтардың көлемі мен сипаты, құрылымы әр типті тілдер арасындығы тілдік универсалийлерді  пайымдауға септігін тигізеді.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Изоморфизмдер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тіл арасындағы ұқсастықтар,сәйкестіктер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Алломорфизмдер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тіл арасындағы айырмашылықтар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Доминантты белгілер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басым белгілер</a:t>
            </a:r>
            <a:r>
              <a:rPr lang="ar-E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19843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736" y="282942"/>
            <a:ext cx="6926850" cy="562520"/>
          </a:xfrm>
        </p:spPr>
        <p:txBody>
          <a:bodyPr>
            <a:no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Қазақ, орыс және ағылшын тілдерін салғастыру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2780" y="1063698"/>
            <a:ext cx="2955261" cy="24602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aa-E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Түркі тілдер</a:t>
            </a:r>
            <a:r>
              <a:rPr lang="aa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семьясы</a:t>
            </a:r>
          </a:p>
          <a:p>
            <a:pPr marL="0" indent="0" algn="ctr">
              <a:buNone/>
            </a:pP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Қыпшақ</a:t>
            </a:r>
          </a:p>
          <a:p>
            <a:pPr marL="0" indent="0" algn="ctr">
              <a:buNone/>
            </a:pP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 тілі</a:t>
            </a:r>
          </a:p>
          <a:p>
            <a:pPr marL="0" indent="0" algn="ctr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a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54518" y="989969"/>
            <a:ext cx="4243618" cy="2780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Үндіеуропа тілдері семьясы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Герман тобы       Славян тобы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Батыс Герман тілдері   Орыс тілі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Ағылшын тілі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98" y="1437964"/>
            <a:ext cx="157748" cy="305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98" y="2915106"/>
            <a:ext cx="157748" cy="305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98" y="2141209"/>
            <a:ext cx="157748" cy="305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11" y="2201757"/>
            <a:ext cx="157748" cy="3052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51" y="1412986"/>
            <a:ext cx="157748" cy="3052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51" y="2141209"/>
            <a:ext cx="157748" cy="30520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85809" y="3665332"/>
            <a:ext cx="2407455" cy="8237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Агглютинативті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жалғалмалы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27496" y="3631420"/>
            <a:ext cx="2341755" cy="891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Флективті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қопарылмалы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11" y="1441268"/>
            <a:ext cx="157748" cy="3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8702" y="-80638"/>
            <a:ext cx="7200897" cy="97790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Қазақ, Орыс және ағылшын тіліндегі сөйлем типологиясы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1511405" y="992708"/>
            <a:ext cx="7814908" cy="3944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покупать яблоки на рынке каждый день.</a:t>
            </a:r>
          </a:p>
          <a:p>
            <a:pPr marL="0" indent="0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рынке могу покупать яблоки каждый день.</a:t>
            </a:r>
          </a:p>
          <a:p>
            <a:pPr marL="0" indent="0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я могу покупать на рынке каждый день.</a:t>
            </a:r>
          </a:p>
          <a:p>
            <a:pPr marL="0" indent="0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я могу покупать яблоки каждый день.</a:t>
            </a:r>
          </a:p>
          <a:p>
            <a:pPr marL="0" indent="0">
              <a:buNone/>
            </a:pP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тілінде сөйлемдегі сөздердің орын тәртібі тұрақсыз.</a:t>
            </a:r>
          </a:p>
          <a:p>
            <a:pPr marL="0" indent="0">
              <a:buNone/>
            </a:pP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тілінде олай емес.</a:t>
            </a:r>
            <a:endParaRPr lang="aa-E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белгілі бір жүйе бойынша жасалады. Мысалы,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apples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market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day.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базардан к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үніге алма сатып ала аламын.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19570" y="3743813"/>
            <a:ext cx="70207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Что?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61276" y="3663734"/>
            <a:ext cx="702078" cy="486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Где?</a:t>
            </a:r>
          </a:p>
        </p:txBody>
      </p:sp>
      <p:sp>
        <p:nvSpPr>
          <p:cNvPr id="19" name="Овал 18"/>
          <p:cNvSpPr/>
          <p:nvPr/>
        </p:nvSpPr>
        <p:spPr>
          <a:xfrm>
            <a:off x="4629150" y="3663734"/>
            <a:ext cx="1015947" cy="484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Когда?</a:t>
            </a:r>
          </a:p>
        </p:txBody>
      </p:sp>
    </p:spTree>
    <p:extLst>
      <p:ext uri="{BB962C8B-B14F-4D97-AF65-F5344CB8AC3E}">
        <p14:creationId xmlns:p14="http://schemas.microsoft.com/office/powerpoint/2010/main" val="2651404052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3538024" y="219153"/>
            <a:ext cx="2182644" cy="160209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ru-RU" sz="1200" kern="1200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 defTabSz="342900">
              <a:buClrTx/>
            </a:pP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тілдердің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жүйесін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салғастырғанда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тәсілді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болады: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9304" y="1959274"/>
            <a:ext cx="5497265" cy="10635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kk-KZ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Д е ң г е й л і к  т ә с і л   мына жағдайларда қолданылады:</a:t>
            </a:r>
          </a:p>
          <a:p>
            <a:pPr defTabSz="342900">
              <a:buClrTx/>
            </a:pPr>
            <a:r>
              <a:rPr lang="kk-KZ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 генетикалық бір арнадан тараған туыс тілдерді салыстырғанда;</a:t>
            </a:r>
          </a:p>
          <a:p>
            <a:pPr defTabSz="342900">
              <a:buClrTx/>
            </a:pPr>
            <a:r>
              <a:rPr lang="kk-KZ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ә) типологиялық жағынан  жақын тілдерді салыстырғанда;</a:t>
            </a:r>
          </a:p>
          <a:p>
            <a:pPr defTabSz="342900">
              <a:buClrTx/>
            </a:pPr>
            <a:r>
              <a:rPr lang="kk-KZ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тілдердің белгілі бір деңгейіндегі тілдік бірліктерді салыстырғанда;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9304" y="3311980"/>
            <a:ext cx="5497265" cy="15320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42900">
              <a:buClrTx/>
            </a:pPr>
            <a:r>
              <a:rPr lang="kk-KZ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 е ң г е й а р а л ы  қ    т ә с і л  генетикалық жағынан бір-бірінен алыс тілдерді  салғастырғанда іске асады. Яғни, салыстырылып отырған тілдер жүйесіндегі деңгейаралық сәйкестіктерді анықтауда қолданылады. Тіл білімінде генетикалық жағынан бір-бірінен алыс тілдердің ішкі жүйесін типологиялық тұрғыда салғастырғанда деңгейаралық тәсіл  - өте-мөте керек тәсіл /Буранов Дж./</a:t>
            </a:r>
          </a:p>
        </p:txBody>
      </p:sp>
    </p:spTree>
    <p:extLst>
      <p:ext uri="{BB962C8B-B14F-4D97-AF65-F5344CB8AC3E}">
        <p14:creationId xmlns:p14="http://schemas.microsoft.com/office/powerpoint/2010/main" val="4011430426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04" y="781440"/>
            <a:ext cx="8206929" cy="977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Лексикалық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бірлікке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салғастырмалы талдау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әдістемесі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Контрастивті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талдау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626" y="1999899"/>
            <a:ext cx="7405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контрастивті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талдау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нақты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логикалық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дәйектілікке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жүгінген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ретінде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нақты талдау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қадамдары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қамтыған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контрастивті талдаудың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ұсынамыз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219620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56" y="33158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Саты. Тілдегі лексикалық топты таңдап алу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a-E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талдауға материал ретінде әуелі қандай-да бір сөздердің толық лексикалық тобын  (мәселен, синонимдік қатар немесе лексика-семантикалық топ)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алған орынды. Бұл зерттеуге жүйелілік сипат береді және семантикалық сипаттау әдісіне тән, контрастивті зерттеуге жеткілікті тілдік бірліктерді, материалдарды  береді.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55" y="1731553"/>
            <a:ext cx="3842282" cy="2880774"/>
          </a:xfrm>
        </p:spPr>
      </p:pic>
    </p:spTree>
    <p:extLst>
      <p:ext uri="{BB962C8B-B14F-4D97-AF65-F5344CB8AC3E}">
        <p14:creationId xmlns:p14="http://schemas.microsoft.com/office/powerpoint/2010/main" val="1390140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845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лексемаларды аламыз?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9675823"/>
              </p:ext>
            </p:extLst>
          </p:nvPr>
        </p:nvGraphicFramePr>
        <p:xfrm>
          <a:off x="457200" y="1373987"/>
          <a:ext cx="3895646" cy="345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3627971"/>
              </p:ext>
            </p:extLst>
          </p:nvPr>
        </p:nvGraphicFramePr>
        <p:xfrm>
          <a:off x="5109179" y="1440063"/>
          <a:ext cx="3392474" cy="33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383389" y="2892936"/>
            <a:ext cx="695247" cy="42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8446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562"/>
            <a:ext cx="9144000" cy="604145"/>
          </a:xfrm>
        </p:spPr>
        <p:txBody>
          <a:bodyPr>
            <a:normAutofit/>
          </a:bodyPr>
          <a:lstStyle/>
          <a:p>
            <a:r>
              <a:rPr lang="ru-RU" altLang="ko-K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</a:t>
            </a:r>
            <a:r>
              <a:rPr lang="ru-RU" altLang="ko-KR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endParaRPr lang="ko-KR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Block Arc 46"/>
          <p:cNvSpPr/>
          <p:nvPr/>
        </p:nvSpPr>
        <p:spPr>
          <a:xfrm>
            <a:off x="5352424" y="1544961"/>
            <a:ext cx="2733955" cy="3492705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69848" y="1319950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77675" y="2845474"/>
            <a:ext cx="478055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84695" y="301824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47733" y="189601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56476" y="176936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rot="16200000">
            <a:off x="6600562" y="1455706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Pie 24"/>
          <p:cNvSpPr/>
          <p:nvPr/>
        </p:nvSpPr>
        <p:spPr>
          <a:xfrm>
            <a:off x="5152110" y="2957003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5814000" y="1782682"/>
            <a:ext cx="131983" cy="52913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59547" y="1904260"/>
            <a:ext cx="389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buClrTx/>
            </a:pP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«Құрылымы әртүрлі тілдердің салғастырмалы типологиясы» атты монография (2009)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96252" y="2608207"/>
            <a:ext cx="362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buClrTx/>
            </a:pP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«Лингвистикалық типология негіздері» атты оқулығы (2009)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89567" y="4089023"/>
            <a:ext cx="3059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buClrTx/>
            </a:pP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және Шығыс тілдері» атты монография (2021)</a:t>
            </a:r>
          </a:p>
          <a:p>
            <a:pPr lvl="0" latinLnBrk="1">
              <a:buClrTx/>
            </a:pP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kk-KZ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Лингвистиканың өзекті мәселелері</a:t>
            </a: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kk-KZ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ғылыми еңбектер жинағы </a:t>
            </a: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</a:p>
          <a:p>
            <a:pPr lvl="0" latinLnBrk="1">
              <a:buClrTx/>
            </a:pP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65259" y="3287763"/>
            <a:ext cx="369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buClrTx/>
            </a:pP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«Когнитивтік лингвистика теориясының негіздері» оқулығы (2018)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89567" y="3885695"/>
            <a:ext cx="360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buClrTx/>
            </a:pPr>
            <a:r>
              <a:rPr lang="ru-RU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«Салғастырмалы тіл білімі» оқулығы (2020)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26" y="188938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789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27826" y="260820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Parallelogram 15"/>
          <p:cNvSpPr/>
          <p:nvPr/>
        </p:nvSpPr>
        <p:spPr>
          <a:xfrm rot="16200000">
            <a:off x="848155" y="2696660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27826" y="331804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861322" y="346000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27826" y="4021199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893406" y="410727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9" name="Group 3">
            <a:extLst>
              <a:ext uri="{FF2B5EF4-FFF2-40B4-BE49-F238E27FC236}">
                <a16:creationId xmlns:a16="http://schemas.microsoft.com/office/drawing/2014/main" xmlns="" id="{536CF690-2596-4530-8CB0-F67F06AA2E8C}"/>
              </a:ext>
            </a:extLst>
          </p:cNvPr>
          <p:cNvGrpSpPr/>
          <p:nvPr/>
        </p:nvGrpSpPr>
        <p:grpSpPr>
          <a:xfrm>
            <a:off x="5889907" y="2280992"/>
            <a:ext cx="1691601" cy="1792528"/>
            <a:chOff x="5304922" y="1037184"/>
            <a:chExt cx="3492000" cy="3700344"/>
          </a:xfrm>
        </p:grpSpPr>
        <p:grpSp>
          <p:nvGrpSpPr>
            <p:cNvPr id="130" name="Group 4">
              <a:extLst>
                <a:ext uri="{FF2B5EF4-FFF2-40B4-BE49-F238E27FC236}">
                  <a16:creationId xmlns:a16="http://schemas.microsoft.com/office/drawing/2014/main" xmlns="" id="{9B64F82D-213C-46E6-83A0-15B38700ADCC}"/>
                </a:ext>
              </a:extLst>
            </p:cNvPr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156" name="Rectangle 30">
                <a:extLst>
                  <a:ext uri="{FF2B5EF4-FFF2-40B4-BE49-F238E27FC236}">
                    <a16:creationId xmlns:a16="http://schemas.microsoft.com/office/drawing/2014/main" xmlns="" id="{31F26449-709E-4728-B7EF-EF9B30CF2C96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57" name="Group 31">
                <a:extLst>
                  <a:ext uri="{FF2B5EF4-FFF2-40B4-BE49-F238E27FC236}">
                    <a16:creationId xmlns:a16="http://schemas.microsoft.com/office/drawing/2014/main" xmlns="" id="{3D08B814-2264-4852-B973-B60300368783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65" name="Rectangle 39">
                  <a:extLst>
                    <a:ext uri="{FF2B5EF4-FFF2-40B4-BE49-F238E27FC236}">
                      <a16:creationId xmlns:a16="http://schemas.microsoft.com/office/drawing/2014/main" xmlns="" id="{CFE7AA6F-0454-49F0-9CB6-B1D86B7260E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6" name="Rectangle 40">
                  <a:extLst>
                    <a:ext uri="{FF2B5EF4-FFF2-40B4-BE49-F238E27FC236}">
                      <a16:creationId xmlns:a16="http://schemas.microsoft.com/office/drawing/2014/main" xmlns="" id="{297CB3B7-D034-45FF-AE0D-54E622238162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7" name="Rectangle 41">
                  <a:extLst>
                    <a:ext uri="{FF2B5EF4-FFF2-40B4-BE49-F238E27FC236}">
                      <a16:creationId xmlns:a16="http://schemas.microsoft.com/office/drawing/2014/main" xmlns="" id="{E46EA706-F328-4C21-817C-3C3E359AB62B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8" name="Rectangle 42">
                  <a:extLst>
                    <a:ext uri="{FF2B5EF4-FFF2-40B4-BE49-F238E27FC236}">
                      <a16:creationId xmlns:a16="http://schemas.microsoft.com/office/drawing/2014/main" xmlns="" id="{4B8807B0-A8C5-4B96-A84F-54B6BC602BBB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8" name="Group 32">
                <a:extLst>
                  <a:ext uri="{FF2B5EF4-FFF2-40B4-BE49-F238E27FC236}">
                    <a16:creationId xmlns:a16="http://schemas.microsoft.com/office/drawing/2014/main" xmlns="" id="{C7B995BA-C747-48B9-B29D-DF68897CD352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59" name="Rectangle 33">
                  <a:extLst>
                    <a:ext uri="{FF2B5EF4-FFF2-40B4-BE49-F238E27FC236}">
                      <a16:creationId xmlns:a16="http://schemas.microsoft.com/office/drawing/2014/main" xmlns="" id="{815CB4BE-D99B-40C8-BCC1-9F7B82D5C9F2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0" name="Rectangle 34">
                  <a:extLst>
                    <a:ext uri="{FF2B5EF4-FFF2-40B4-BE49-F238E27FC236}">
                      <a16:creationId xmlns:a16="http://schemas.microsoft.com/office/drawing/2014/main" xmlns="" id="{382FE1D2-36D6-4DB2-A052-8F48BA5CDB6D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1" name="Rectangle 35">
                  <a:extLst>
                    <a:ext uri="{FF2B5EF4-FFF2-40B4-BE49-F238E27FC236}">
                      <a16:creationId xmlns:a16="http://schemas.microsoft.com/office/drawing/2014/main" xmlns="" id="{FBE77B4A-3B65-4B8F-BE1C-90BCC2B00B37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2" name="Rectangle 36">
                  <a:extLst>
                    <a:ext uri="{FF2B5EF4-FFF2-40B4-BE49-F238E27FC236}">
                      <a16:creationId xmlns:a16="http://schemas.microsoft.com/office/drawing/2014/main" xmlns="" id="{4B07D6C4-B2DF-4379-8123-68153BD31ADD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3" name="Rectangle 37">
                  <a:extLst>
                    <a:ext uri="{FF2B5EF4-FFF2-40B4-BE49-F238E27FC236}">
                      <a16:creationId xmlns:a16="http://schemas.microsoft.com/office/drawing/2014/main" xmlns="" id="{713C53E9-1C0D-4C00-98D7-08B67891CCEA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4" name="Rectangle 38">
                  <a:extLst>
                    <a:ext uri="{FF2B5EF4-FFF2-40B4-BE49-F238E27FC236}">
                      <a16:creationId xmlns:a16="http://schemas.microsoft.com/office/drawing/2014/main" xmlns="" id="{FE45184D-C5BD-4C19-85CD-341566F86915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31" name="Group 5">
              <a:extLst>
                <a:ext uri="{FF2B5EF4-FFF2-40B4-BE49-F238E27FC236}">
                  <a16:creationId xmlns:a16="http://schemas.microsoft.com/office/drawing/2014/main" xmlns="" id="{02A763AD-18FE-40FE-AB8E-C04854C4CE15}"/>
                </a:ext>
              </a:extLst>
            </p:cNvPr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xmlns="" id="{2B92E00A-BEF9-47CD-8A98-7A13109868CC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44" name="Group 18">
                <a:extLst>
                  <a:ext uri="{FF2B5EF4-FFF2-40B4-BE49-F238E27FC236}">
                    <a16:creationId xmlns:a16="http://schemas.microsoft.com/office/drawing/2014/main" xmlns="" id="{CB0772B4-036E-4721-9452-1C3079038692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52" name="Rectangle 26">
                  <a:extLst>
                    <a:ext uri="{FF2B5EF4-FFF2-40B4-BE49-F238E27FC236}">
                      <a16:creationId xmlns:a16="http://schemas.microsoft.com/office/drawing/2014/main" xmlns="" id="{B1F4F573-179B-4199-A597-A13D0A138B85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3" name="Rectangle 27">
                  <a:extLst>
                    <a:ext uri="{FF2B5EF4-FFF2-40B4-BE49-F238E27FC236}">
                      <a16:creationId xmlns:a16="http://schemas.microsoft.com/office/drawing/2014/main" xmlns="" id="{A602BBCA-85D6-417E-9B57-0BD921101542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4" name="Rectangle 28">
                  <a:extLst>
                    <a:ext uri="{FF2B5EF4-FFF2-40B4-BE49-F238E27FC236}">
                      <a16:creationId xmlns:a16="http://schemas.microsoft.com/office/drawing/2014/main" xmlns="" id="{92219831-69FA-43F0-B1C0-AC0C785C441F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5" name="Rectangle 29">
                  <a:extLst>
                    <a:ext uri="{FF2B5EF4-FFF2-40B4-BE49-F238E27FC236}">
                      <a16:creationId xmlns:a16="http://schemas.microsoft.com/office/drawing/2014/main" xmlns="" id="{AF622937-3889-4EC5-AF42-D41A864EBF43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5" name="Group 19">
                <a:extLst>
                  <a:ext uri="{FF2B5EF4-FFF2-40B4-BE49-F238E27FC236}">
                    <a16:creationId xmlns:a16="http://schemas.microsoft.com/office/drawing/2014/main" xmlns="" id="{A297A5A4-0207-4F52-9AE5-8B8F9F23A8FF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46" name="Rectangle 20">
                  <a:extLst>
                    <a:ext uri="{FF2B5EF4-FFF2-40B4-BE49-F238E27FC236}">
                      <a16:creationId xmlns:a16="http://schemas.microsoft.com/office/drawing/2014/main" xmlns="" id="{6C94EE0C-B1DE-450E-BB5B-7656F33CCFE7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7" name="Rectangle 21">
                  <a:extLst>
                    <a:ext uri="{FF2B5EF4-FFF2-40B4-BE49-F238E27FC236}">
                      <a16:creationId xmlns:a16="http://schemas.microsoft.com/office/drawing/2014/main" xmlns="" id="{13CBC466-98E3-4848-8B5B-B65A9F14A963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8" name="Rectangle 22">
                  <a:extLst>
                    <a:ext uri="{FF2B5EF4-FFF2-40B4-BE49-F238E27FC236}">
                      <a16:creationId xmlns:a16="http://schemas.microsoft.com/office/drawing/2014/main" xmlns="" id="{4504B915-39A2-4EB3-8EF1-011A347F11B8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9" name="Rectangle 23">
                  <a:extLst>
                    <a:ext uri="{FF2B5EF4-FFF2-40B4-BE49-F238E27FC236}">
                      <a16:creationId xmlns:a16="http://schemas.microsoft.com/office/drawing/2014/main" xmlns="" id="{747437F2-6147-4CC7-8B7F-686E079EBC26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0" name="Rectangle 24">
                  <a:extLst>
                    <a:ext uri="{FF2B5EF4-FFF2-40B4-BE49-F238E27FC236}">
                      <a16:creationId xmlns:a16="http://schemas.microsoft.com/office/drawing/2014/main" xmlns="" id="{56ED0941-FC8F-463F-BC77-BE33920E1E1B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1" name="Rectangle 25">
                  <a:extLst>
                    <a:ext uri="{FF2B5EF4-FFF2-40B4-BE49-F238E27FC236}">
                      <a16:creationId xmlns:a16="http://schemas.microsoft.com/office/drawing/2014/main" xmlns="" id="{B42C0895-E80F-447D-AD3C-F1BDB6755F3E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32" name="Group 6">
              <a:extLst>
                <a:ext uri="{FF2B5EF4-FFF2-40B4-BE49-F238E27FC236}">
                  <a16:creationId xmlns:a16="http://schemas.microsoft.com/office/drawing/2014/main" xmlns="" id="{368AF1B3-8849-4FD0-9E23-CB07B61BAFE9}"/>
                </a:ext>
              </a:extLst>
            </p:cNvPr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41" name="Rectangle 15">
                <a:extLst>
                  <a:ext uri="{FF2B5EF4-FFF2-40B4-BE49-F238E27FC236}">
                    <a16:creationId xmlns:a16="http://schemas.microsoft.com/office/drawing/2014/main" xmlns="" id="{A459C5AB-3FE8-43AB-AF4A-7A7E0C5E3F89}"/>
                  </a:ext>
                </a:extLst>
              </p:cNvPr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2" name="Parallelogram 5">
                <a:extLst>
                  <a:ext uri="{FF2B5EF4-FFF2-40B4-BE49-F238E27FC236}">
                    <a16:creationId xmlns:a16="http://schemas.microsoft.com/office/drawing/2014/main" xmlns="" id="{D2F703F9-FA09-49D9-A7BD-8A8A204594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3" name="Group 7">
              <a:extLst>
                <a:ext uri="{FF2B5EF4-FFF2-40B4-BE49-F238E27FC236}">
                  <a16:creationId xmlns:a16="http://schemas.microsoft.com/office/drawing/2014/main" xmlns="" id="{81EA5215-B6B5-4C62-9669-6A365F4AF85B}"/>
                </a:ext>
              </a:extLst>
            </p:cNvPr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39" name="Rectangle 13">
                <a:extLst>
                  <a:ext uri="{FF2B5EF4-FFF2-40B4-BE49-F238E27FC236}">
                    <a16:creationId xmlns:a16="http://schemas.microsoft.com/office/drawing/2014/main" xmlns="" id="{BEB8B66D-FDD5-4EBE-87D1-E6FBF4800175}"/>
                  </a:ext>
                </a:extLst>
              </p:cNvPr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Rectangle 9">
                <a:extLst>
                  <a:ext uri="{FF2B5EF4-FFF2-40B4-BE49-F238E27FC236}">
                    <a16:creationId xmlns:a16="http://schemas.microsoft.com/office/drawing/2014/main" xmlns="" id="{3F7F1496-0047-4F7D-91E6-D0291D59D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4" name="Group 8">
              <a:extLst>
                <a:ext uri="{FF2B5EF4-FFF2-40B4-BE49-F238E27FC236}">
                  <a16:creationId xmlns:a16="http://schemas.microsoft.com/office/drawing/2014/main" xmlns="" id="{E7459524-13E9-41DD-B7D4-171EC637D627}"/>
                </a:ext>
              </a:extLst>
            </p:cNvPr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37" name="Rectangle 11">
                <a:extLst>
                  <a:ext uri="{FF2B5EF4-FFF2-40B4-BE49-F238E27FC236}">
                    <a16:creationId xmlns:a16="http://schemas.microsoft.com/office/drawing/2014/main" xmlns="" id="{4B0F91F7-E123-4B41-8C5D-C2444A46F6D9}"/>
                  </a:ext>
                </a:extLst>
              </p:cNvPr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Block Arc 12">
                <a:extLst>
                  <a:ext uri="{FF2B5EF4-FFF2-40B4-BE49-F238E27FC236}">
                    <a16:creationId xmlns:a16="http://schemas.microsoft.com/office/drawing/2014/main" xmlns="" id="{5A342E58-53EE-4683-992F-1A2FC9CCE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5" name="Round Same Side Corner Rectangle 51">
              <a:extLst>
                <a:ext uri="{FF2B5EF4-FFF2-40B4-BE49-F238E27FC236}">
                  <a16:creationId xmlns:a16="http://schemas.microsoft.com/office/drawing/2014/main" xmlns="" id="{DEC3D6FE-3A1A-4C68-A812-C8C5265487B0}"/>
                </a:ext>
              </a:extLst>
            </p:cNvPr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Round Same Side Corner Rectangle 51">
              <a:extLst>
                <a:ext uri="{FF2B5EF4-FFF2-40B4-BE49-F238E27FC236}">
                  <a16:creationId xmlns:a16="http://schemas.microsoft.com/office/drawing/2014/main" xmlns="" id="{FB50B889-B54F-4FA5-9A81-DB732BA5D0BE}"/>
                </a:ext>
              </a:extLst>
            </p:cNvPr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9" name="Google Shape;1055;p35"/>
          <p:cNvSpPr txBox="1">
            <a:spLocks/>
          </p:cNvSpPr>
          <p:nvPr/>
        </p:nvSpPr>
        <p:spPr>
          <a:xfrm>
            <a:off x="519499" y="665879"/>
            <a:ext cx="8321520" cy="779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itchFamily="34" charset="0"/>
              <a:buNone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жұмыстардың көбі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салғастырмалы, когнитивтік лингвистикаға және мәдениетаралық </a:t>
            </a:r>
          </a:p>
          <a:p>
            <a:pPr marL="0" indent="0" algn="ctr">
              <a:buClrTx/>
              <a:buFont typeface="Arial" pitchFamily="34" charset="0"/>
              <a:buNone/>
            </a:pP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коммуникацияға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арналған. Бұл бағыттар бойынша 150-ге тарта зерттеу жұмыстары жарық көрді.</a:t>
            </a:r>
          </a:p>
        </p:txBody>
      </p:sp>
    </p:spTree>
    <p:extLst>
      <p:ext uri="{BB962C8B-B14F-4D97-AF65-F5344CB8AC3E}">
        <p14:creationId xmlns:p14="http://schemas.microsoft.com/office/powerpoint/2010/main" val="55133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Жеке тілдік бірліктердің тіларалық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сәйкестіктерін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анықтау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588" y="1814442"/>
            <a:ext cx="7866863" cy="248259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Қадам. Сөздіктегі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аудармалық сәйкестіктерді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айқындау.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а.Әрбір сөз екі тілді сөздіктен қаралып, есепке алынып, сол сөздің сәйкестігі анықталады.</a:t>
            </a:r>
          </a:p>
          <a:p>
            <a:pPr marL="0" indent="0" algn="just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ә.Сәйкестік жоқ болса, баламасы көрсетіледі немесе лакуна екендігі анықталады.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Қадам. Тіларалық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лексикалық сәйкестіктерді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Мысалы:Құрмет, ар, ұят, обал, бата т.б.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екі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лексемалар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синонимдік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сөздікте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41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45725"/>
            <a:ext cx="7200897" cy="9779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Саты. Салғастырылып отырған тілдердегі лексикалық бірліктердің мағыналарын семалық сипаттау.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106" y="1222342"/>
            <a:ext cx="5123978" cy="3842657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Қадам. Таңдалып алынған лексемалық топ бойынша екі тілдегі бірліктерге семалық сипаттау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Семалық сипаттау көптеген әдіс-тәсілдер арқылы жүзеге асады.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1.Компоненттік талдау: сіңлі-қарындас, сүю –жақсы көру;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Лексемалардың дифинициясына семалық талдау;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 нәтижесінде оқытушы екі тілдегі сөздердің сипаттамасын жасайды және семалардың тізімін анықтайды. 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Қадам. Зерттеліп отырған тілдік бірліктердің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жиілілігінің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сипатын анықтау. </a:t>
            </a:r>
          </a:p>
          <a:p>
            <a:pPr marL="0" indent="0">
              <a:buNone/>
            </a:pP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қадам мәтін бойынша сөздердің санын шығару немесе сөздердің қолдану жиілігі бойынша оқушылардан сұрау арқылы анықталады. Соның негізінді  лексикалық бірліктерді топқа бөлуге болады:</a:t>
            </a:r>
          </a:p>
          <a:p>
            <a:pPr marL="342900" indent="-342900">
              <a:buAutoNum type="arabicPeriod"/>
            </a:pP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Өте көп қолданылатын лексемалар;</a:t>
            </a:r>
          </a:p>
          <a:p>
            <a:pPr marL="342900" indent="-342900">
              <a:buAutoNum type="arabicPeriod"/>
            </a:pP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 лексемалар;</a:t>
            </a:r>
          </a:p>
          <a:p>
            <a:pPr marL="342900" indent="-342900">
              <a:buAutoNum type="arabicPeriod"/>
            </a:pP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 қолданылатын лексемалар;</a:t>
            </a:r>
          </a:p>
          <a:p>
            <a:pPr marL="342900" indent="-342900">
              <a:buAutoNum type="arabicPeriod"/>
            </a:pP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Қолданылмайтын  лексемалар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91" y="1898495"/>
            <a:ext cx="3196621" cy="2260111"/>
          </a:xfrm>
        </p:spPr>
      </p:pic>
    </p:spTree>
    <p:extLst>
      <p:ext uri="{BB962C8B-B14F-4D97-AF65-F5344CB8AC3E}">
        <p14:creationId xmlns:p14="http://schemas.microsoft.com/office/powerpoint/2010/main" val="366600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Тілдердегі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лексикалық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 үш саты бойынша салғастырмалы талдау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7382969" cy="248259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сатының нәтижесі:  зерттеліп отырған лексикалық топтың бірліктерінің құрамы мен құрылысын,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сипаттау. </a:t>
            </a: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сатының нәтижесі: тіларалық сәйкестіктерді зерделеу. </a:t>
            </a: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сатының нәтижесі: екі тілдегі зерттеліп отырған семаларды толық сипаттау.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2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9652" y="573528"/>
          <a:ext cx="6172200" cy="232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47664" y="2355726"/>
          <a:ext cx="5778642" cy="206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5416842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3386F5-A72C-483A-B113-594B203D1083}"/>
              </a:ext>
            </a:extLst>
          </p:cNvPr>
          <p:cNvSpPr/>
          <p:nvPr/>
        </p:nvSpPr>
        <p:spPr>
          <a:xfrm>
            <a:off x="816158" y="958021"/>
            <a:ext cx="7768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Фонологиялық универсалийлер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Әлемдегі тілдердің бәрінде де дыбыстар дауысты және дауыссыз болып бөлінеді. Барлық тілдерде дауыссыз дыбыстар жасалуына байланысты сараланады т.б.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Грамматикалық</a:t>
            </a:r>
            <a:r>
              <a: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универсалийлер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Тілдердің барлығында сөз таптары бар. Жіктеу есімдігі үш жақта айтылады т.б.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Семантикалық универсалийлер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Семантикалық универсалийлер ұғым дамуының заңдылықтарын  белгілейді. Мысалы, барлық тілдерде соматикалық ұғымдар жансыз заттармен тіркесіп, басқа ұғым береді:  иненің көзі, (ушко иглы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eye of a needle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), шәйнектің аузы (носик чайника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teapot spout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т.б.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579920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245323B-5D4F-48AE-A8C4-8AA8630F3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21054" r="1672" b="21372"/>
          <a:stretch/>
        </p:blipFill>
        <p:spPr>
          <a:xfrm>
            <a:off x="188926" y="1186452"/>
            <a:ext cx="8728791" cy="3015254"/>
          </a:xfrm>
        </p:spPr>
      </p:pic>
    </p:spTree>
    <p:extLst>
      <p:ext uri="{BB962C8B-B14F-4D97-AF65-F5344CB8AC3E}">
        <p14:creationId xmlns:p14="http://schemas.microsoft.com/office/powerpoint/2010/main" val="3087305753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1" r="38416"/>
          <a:stretch/>
        </p:blipFill>
        <p:spPr>
          <a:xfrm>
            <a:off x="1950633" y="1549190"/>
            <a:ext cx="5317960" cy="273653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4813" y="690122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2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9104F-0E1C-41E3-9D50-FF23A5DE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711" y="307734"/>
            <a:ext cx="6145603" cy="615702"/>
          </a:xfrm>
        </p:spPr>
        <p:txBody>
          <a:bodyPr>
            <a:normAutofit/>
          </a:bodyPr>
          <a:lstStyle/>
          <a:p>
            <a:r>
              <a:rPr lang="kk-KZ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Әдебиеттер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E974FB-CDF1-426A-8EB0-7324D7E0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05" y="1071552"/>
            <a:ext cx="7618016" cy="3352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Аракин В.Д. Сравнительная типология английского и русского языков  М., 2000.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Буранов Дж. Сравнительная типология английского и тюркских языков / М.,1983.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Қордабаев Т. Жалпы тіл білімі. Алматы, 1999.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Қалиұлы Б. Жалпы тіл білімі. Алматы, 2004.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Б.А. Структурная типология языков. М., 1965.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 М. К. Фонетические особенности английской речи казахов. 2004. - 126 с.</a:t>
            </a:r>
          </a:p>
          <a:p>
            <a:pPr marL="457200" indent="-457200">
              <a:buClr>
                <a:srgbClr val="51C3F9">
                  <a:lumMod val="50000"/>
                </a:srgbClr>
              </a:buClr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Есеналиева Ж.Ж. Құрылымы әртүрлі тілдердегі типологиялық басымдылық. Алматы, 2009.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51C3F9">
                  <a:lumMod val="50000"/>
                </a:srgbClr>
              </a:buClr>
              <a:buFont typeface="+mj-lt"/>
              <a:buAutoNum type="arabicPeriod"/>
            </a:pP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Есеналиева Ж.Ж.Лингвистикалық типология негіздері. Алматы, 2009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51C3F9">
                  <a:lumMod val="50000"/>
                </a:srgbClr>
              </a:buClr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Есеналиева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 Салғастырмалы тіл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 Қазақ халықаралық қатынастар және әлем тілдері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Полилингва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баспасы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- 2020. 192 б.</a:t>
            </a:r>
          </a:p>
          <a:p>
            <a:pPr marL="457200" indent="-457200">
              <a:buClr>
                <a:srgbClr val="0BD0D9"/>
              </a:buClr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https://stud.kz/referat/show/67771</a:t>
            </a:r>
            <a:endParaRPr lang="kk-K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BD0D9"/>
              </a:buClr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https://stud.kz/referat/show/868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Clr>
                <a:srgbClr val="51C3F9">
                  <a:lumMod val="50000"/>
                </a:srgbClr>
              </a:buClr>
            </a:pPr>
            <a:endParaRPr lang="ru-RU" dirty="0"/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8639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5440" y="2084813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67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2130017" y="-135140"/>
            <a:ext cx="5368066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altLang="ko-KR" sz="3200" b="1" dirty="0">
                <a:solidFill>
                  <a:schemeClr val="tx1"/>
                </a:solidFill>
              </a:rPr>
              <a:t>Ғылыми </a:t>
            </a:r>
            <a:r>
              <a:rPr lang="ru-RU" altLang="ko-KR" sz="3200" b="1" dirty="0" err="1">
                <a:solidFill>
                  <a:schemeClr val="tx1"/>
                </a:solidFill>
              </a:rPr>
              <a:t>еңбектер</a:t>
            </a:r>
            <a:endParaRPr lang="kk-K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16590" y="2933828"/>
            <a:ext cx="7933923" cy="1623059"/>
          </a:xfrm>
          <a:solidFill>
            <a:schemeClr val="bg1"/>
          </a:solidFill>
        </p:spPr>
        <p:txBody>
          <a:bodyPr/>
          <a:lstStyle/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Құрылымы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әртүрлі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тілдердің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салғастырмалы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типологиясы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атты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монография (2010),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оқу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орындарының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студенттері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магистранттарға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арналған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Лингвистикалық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типология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негіздері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атты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оқулығы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(2010), «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Когнитивтік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лингвистика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теориясының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негіздері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оқулығы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(2018), «Салғастырмалы тіл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білімі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оқулығы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(2020), «Абай және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Шығыс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тілдері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» (2020)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монографиясы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, «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Лингвистиканың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өзекті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мәселелері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» (2021)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ғылыми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мақалалар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жинағы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ғалымның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көп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жылғы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еңбегінің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нәтижесі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. Бұл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еңбектер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тіл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білімінің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өзекті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мәселелерін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соңғы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жетістіктерін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өскелең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ұрпақтың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зердесіне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тиімді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жеткізетін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құнды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ғылыми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зерттеулер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itchFamily="18" charset="0"/>
              </a:rPr>
              <a:t>табылады</a:t>
            </a: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b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0179" name="Picture 3" descr="https://lh6.googleusercontent.com/_LLZSejPvNuOhKgPdyPl-2bNfVzDtJh6iCHEKEqTPEqTawyrz7iwczUatHQiV2Ep4EtgO8__xM8JSjHitZlLNT2XAaTpP8n1Gpnz3rwIMKP9Y3a-ck1efQg4YFZNpPgVOC4V"/>
          <p:cNvPicPr>
            <a:picLocks noChangeAspect="1" noChangeArrowheads="1"/>
          </p:cNvPicPr>
          <p:nvPr/>
        </p:nvPicPr>
        <p:blipFill>
          <a:blip r:embed="rId3"/>
          <a:srcRect t="17267" b="18612"/>
          <a:stretch>
            <a:fillRect/>
          </a:stretch>
        </p:blipFill>
        <p:spPr bwMode="auto">
          <a:xfrm>
            <a:off x="336331" y="808357"/>
            <a:ext cx="1324303" cy="1745657"/>
          </a:xfrm>
          <a:prstGeom prst="rect">
            <a:avLst/>
          </a:prstGeom>
          <a:noFill/>
        </p:spPr>
      </p:pic>
      <p:pic>
        <p:nvPicPr>
          <p:cNvPr id="50180" name="Picture 4" descr="https://lh4.googleusercontent.com/_1FbjFRu0dU0J-GX6necZT65j0yyT5sTL1NBFxmG-IWOMAAqVvX_xVNDHnchfZebGy2fJ0npkwB4r99lqRHDD6KbeibKbHp8-TUM3F3upI6dBxn5m3Y5ApBRvGQYZ0PEHADh"/>
          <p:cNvPicPr>
            <a:picLocks noChangeAspect="1" noChangeArrowheads="1"/>
          </p:cNvPicPr>
          <p:nvPr/>
        </p:nvPicPr>
        <p:blipFill>
          <a:blip r:embed="rId4"/>
          <a:srcRect t="15208" b="16439"/>
          <a:stretch>
            <a:fillRect/>
          </a:stretch>
        </p:blipFill>
        <p:spPr bwMode="auto">
          <a:xfrm>
            <a:off x="5437292" y="798785"/>
            <a:ext cx="1264065" cy="1776249"/>
          </a:xfrm>
          <a:prstGeom prst="rect">
            <a:avLst/>
          </a:prstGeom>
          <a:noFill/>
        </p:spPr>
      </p:pic>
      <p:pic>
        <p:nvPicPr>
          <p:cNvPr id="50181" name="Picture 5" descr="https://lh4.googleusercontent.com/FRFXx11Oj-Fd9XY4ynxu_hVlwoCBkwRLW0A7JvhhFkb5dvkLPdfSO0q_LoIgWvC5oBMikOOwEOF949Hsx3LGKdFjBzjv1AmF-PaFN2zR8twGpg8hCRCyJFP_B8i8s_vMziTH"/>
          <p:cNvPicPr>
            <a:picLocks noChangeAspect="1" noChangeArrowheads="1"/>
          </p:cNvPicPr>
          <p:nvPr/>
        </p:nvPicPr>
        <p:blipFill>
          <a:blip r:embed="rId5"/>
          <a:srcRect t="11913" b="16768"/>
          <a:stretch>
            <a:fillRect/>
          </a:stretch>
        </p:blipFill>
        <p:spPr bwMode="auto">
          <a:xfrm>
            <a:off x="2081593" y="824005"/>
            <a:ext cx="1187123" cy="1740519"/>
          </a:xfrm>
          <a:prstGeom prst="rect">
            <a:avLst/>
          </a:prstGeom>
          <a:noFill/>
        </p:spPr>
      </p:pic>
      <p:pic>
        <p:nvPicPr>
          <p:cNvPr id="50182" name="Picture 6" descr="https://lh4.googleusercontent.com/Ogw5HC_3SvpBo_7Nj0v0EGFIyndvhA-j00pYSJqNmpVo4SXZdirdhxn3qF8sptqJQf-HHQhDQDuNnD1iC_fS-4JfcYuR76889dSsqAHJSVnhyHIL9zV8Ynv0GQDiwdlInIe3"/>
          <p:cNvPicPr>
            <a:picLocks noChangeAspect="1" noChangeArrowheads="1"/>
          </p:cNvPicPr>
          <p:nvPr/>
        </p:nvPicPr>
        <p:blipFill>
          <a:blip r:embed="rId6"/>
          <a:srcRect t="11790" b="21476"/>
          <a:stretch>
            <a:fillRect/>
          </a:stretch>
        </p:blipFill>
        <p:spPr bwMode="auto">
          <a:xfrm>
            <a:off x="3615891" y="767251"/>
            <a:ext cx="1313459" cy="1801945"/>
          </a:xfrm>
          <a:prstGeom prst="rect">
            <a:avLst/>
          </a:prstGeom>
          <a:noFill/>
        </p:spPr>
      </p:pic>
      <p:pic>
        <p:nvPicPr>
          <p:cNvPr id="50178" name="Picture 2" descr="https://lh6.googleusercontent.com/_Lpv7VG_bWFhLpji3w0x1lyKiIvmwYuTGTQF5WKs7zMEyLRx1gTnS_GLIzF115UFOJIsnzf4OeCiei9rWxneAhH_25qeqF8dIWH8Rvkz1KW_geHcsuO6Rff2uzuFp-cCVw5h"/>
          <p:cNvPicPr>
            <a:picLocks noChangeAspect="1" noChangeArrowheads="1"/>
          </p:cNvPicPr>
          <p:nvPr/>
        </p:nvPicPr>
        <p:blipFill>
          <a:blip r:embed="rId7"/>
          <a:srcRect t="15199" r="774" b="17390"/>
          <a:stretch>
            <a:fillRect/>
          </a:stretch>
        </p:blipFill>
        <p:spPr bwMode="auto">
          <a:xfrm>
            <a:off x="7126455" y="767255"/>
            <a:ext cx="1302842" cy="181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739023"/>
      </p:ext>
    </p:extLst>
  </p:cSld>
  <p:clrMapOvr>
    <a:masterClrMapping/>
  </p:clrMapOvr>
  <p:transition spd="slow" advTm="2000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8280" y="1266462"/>
            <a:ext cx="4486523" cy="3358636"/>
          </a:xfrm>
        </p:spPr>
        <p:txBody>
          <a:bodyPr>
            <a:normAutofit fontScale="85000" lnSpcReduction="10000"/>
          </a:bodyPr>
          <a:lstStyle/>
          <a:p>
            <a:r>
              <a:rPr lang="kk-KZ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Мақсаты- өзге тілді оқытуда екі не одан да көп туыс емес тілдердегі бір типтес тілдік құбылыстар мен категорияларды бір-бірімен салғастыра отырып, олардың  бүкіл тілдік материалдарын сипаттап беру арқылы өзге тілді оқыту процесін жақсарту.</a:t>
            </a:r>
          </a:p>
          <a:p>
            <a:r>
              <a:rPr lang="kk-KZ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арқылы ол тілдердің :</a:t>
            </a:r>
          </a:p>
          <a:p>
            <a:r>
              <a:rPr lang="kk-KZ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Фонетикалық,</a:t>
            </a:r>
          </a:p>
          <a:p>
            <a:r>
              <a:rPr lang="kk-KZ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Лексикалық,</a:t>
            </a:r>
          </a:p>
          <a:p>
            <a:r>
              <a:rPr lang="kk-KZ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Грамматикалық мағыналарын ашу.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¤Ð¸Ð»Ð¾Ð»Ð¾Ð³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72" y="845653"/>
            <a:ext cx="2541484" cy="18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Ð¸Ð»Ð¾Ð»Ð¾Ð³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78" y="2945780"/>
            <a:ext cx="2394872" cy="17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Жоспар: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5316"/>
            <a:ext cx="8229600" cy="3291840"/>
          </a:xfrm>
        </p:spPr>
        <p:txBody>
          <a:bodyPr>
            <a:norm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бөлім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 салыстыру және салғастырғандағы антропоцентристік парадигма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Салғастырмалы тіл білімінің негізгі ұғымдары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 салғастырудың негізгі ұстанымдары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8381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78895" y="4269718"/>
            <a:ext cx="6801324" cy="695247"/>
          </a:xfrm>
        </p:spPr>
        <p:txBody>
          <a:bodyPr>
            <a:noAutofit/>
          </a:bodyPr>
          <a:lstStyle/>
          <a:p>
            <a:pPr algn="l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Лакуна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–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зерттеліп отырған тілдерде лексикалық корреспенденциялардың (сәйкестіктердің) жоқ болуы.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95" y="658647"/>
            <a:ext cx="6650181" cy="3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890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2477" y="0"/>
            <a:ext cx="7902760" cy="5219070"/>
          </a:xfrm>
        </p:spPr>
        <p:txBody>
          <a:bodyPr>
            <a:normAutofit fontScale="70000" lnSpcReduction="20000"/>
          </a:bodyPr>
          <a:lstStyle/>
          <a:p>
            <a:endParaRPr lang="kk-KZ" dirty="0">
              <a:effectLst/>
            </a:endParaRPr>
          </a:p>
          <a:p>
            <a:endParaRPr lang="kk-KZ" dirty="0">
              <a:effectLst/>
            </a:endParaRPr>
          </a:p>
          <a:p>
            <a:endParaRPr lang="kk-KZ" dirty="0">
              <a:effectLst/>
            </a:endParaRPr>
          </a:p>
          <a:p>
            <a:endParaRPr lang="kk-KZ" dirty="0">
              <a:effectLst/>
            </a:endParaRPr>
          </a:p>
          <a:p>
            <a:pPr algn="just"/>
            <a:r>
              <a:rPr lang="kk-KZ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 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салғастырмалы зерттеу ХІХ ғасырдан бастап қолға алына бастады. В фон Гумбольд, И.А.Бодуэн де Куртене</a:t>
            </a:r>
            <a:r>
              <a:rPr lang="kk-KZ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сияқты көрнекті ғалымдар  ерекше рөл атқарды. Ресейде тілді талдаудың бұл бағыты «тілді салғастыру», «салғастырмалы грамматика» деп аталды.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Ш.Балли – неміс тілі мен француз тілімен;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В.Д.Богородский – орыс тілін татар тілімен;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Е.Д.Поливанов – орыс тілін қытай, жапон, өзбек тілдерімен;</a:t>
            </a:r>
          </a:p>
          <a:p>
            <a:pPr algn="just"/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Л.В.Щерба – орыс және француз тілімен </a:t>
            </a:r>
          </a:p>
          <a:p>
            <a:pPr marL="0" indent="0" algn="just">
              <a:buNone/>
            </a:pP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салыстыра, салғастыра зерттеген.</a:t>
            </a:r>
          </a:p>
          <a:p>
            <a:pPr algn="just"/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Заманауй Ресей зерттеушілері И.А.Стернин, М.А.Стернина, В.Н.Ярцева контрастивті лингвистикаға оның ішінде салғастырмалы әдіске ерекше мән береді.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Одандық тіл білімінде З.Қ.Ахметжанова, Қ.Т.Рысалды, </a:t>
            </a:r>
            <a:r>
              <a:rPr lang="aa-E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 Сабитова тағы басқа ғалымдар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екінші тілді оқытуда салғастырмалы әдісті қолдануды қолдайды.</a:t>
            </a:r>
          </a:p>
        </p:txBody>
      </p:sp>
    </p:spTree>
    <p:extLst>
      <p:ext uri="{BB962C8B-B14F-4D97-AF65-F5344CB8AC3E}">
        <p14:creationId xmlns:p14="http://schemas.microsoft.com/office/powerpoint/2010/main" val="2472555264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36"/>
          <p:cNvGrpSpPr/>
          <p:nvPr/>
        </p:nvGrpSpPr>
        <p:grpSpPr>
          <a:xfrm rot="774136">
            <a:off x="227417" y="3324666"/>
            <a:ext cx="1303213" cy="585343"/>
            <a:chOff x="4345425" y="2175475"/>
            <a:chExt cx="800750" cy="176025"/>
          </a:xfrm>
        </p:grpSpPr>
        <p:sp>
          <p:nvSpPr>
            <p:cNvPr id="1084" name="Google Shape;1084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6"/>
          <p:cNvGrpSpPr/>
          <p:nvPr/>
        </p:nvGrpSpPr>
        <p:grpSpPr>
          <a:xfrm rot="904237">
            <a:off x="5285749" y="3288133"/>
            <a:ext cx="1766730" cy="585346"/>
            <a:chOff x="4345425" y="2175475"/>
            <a:chExt cx="800750" cy="176025"/>
          </a:xfrm>
        </p:grpSpPr>
        <p:sp>
          <p:nvSpPr>
            <p:cNvPr id="1087" name="Google Shape;1087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36"/>
          <p:cNvSpPr txBox="1">
            <a:spLocks noGrp="1"/>
          </p:cNvSpPr>
          <p:nvPr>
            <p:ph type="subTitle" idx="3"/>
          </p:nvPr>
        </p:nvSpPr>
        <p:spPr>
          <a:xfrm>
            <a:off x="-316062" y="332338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Бук ағашы</a:t>
            </a:r>
            <a:endParaRPr dirty="0"/>
          </a:p>
        </p:txBody>
      </p:sp>
      <p:sp>
        <p:nvSpPr>
          <p:cNvPr id="1093" name="Google Shape;1093;p36"/>
          <p:cNvSpPr txBox="1">
            <a:spLocks noGrp="1"/>
          </p:cNvSpPr>
          <p:nvPr>
            <p:ph type="subTitle" idx="4"/>
          </p:nvPr>
        </p:nvSpPr>
        <p:spPr>
          <a:xfrm>
            <a:off x="5209441" y="3344973"/>
            <a:ext cx="194212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Сакура ағашы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252" y="403180"/>
            <a:ext cx="6104196" cy="334859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99167" l="833" r="96667">
                        <a14:foregroundMark x1="13833" y1="66167" x2="10833" y2="70833"/>
                        <a14:foregroundMark x1="10833" y1="70833" x2="4333" y2="45167"/>
                        <a14:foregroundMark x1="4333" y1="45167" x2="25000" y2="33833"/>
                        <a14:foregroundMark x1="25000" y1="33833" x2="28833" y2="26667"/>
                        <a14:foregroundMark x1="28833" y1="26667" x2="21333" y2="35333"/>
                        <a14:foregroundMark x1="21333" y1="35333" x2="23833" y2="29667"/>
                        <a14:foregroundMark x1="23833" y1="29667" x2="44500" y2="25167"/>
                        <a14:foregroundMark x1="44500" y1="25167" x2="57333" y2="29000"/>
                        <a14:foregroundMark x1="57333" y1="29000" x2="66667" y2="28667"/>
                        <a14:foregroundMark x1="66667" y1="28667" x2="93333" y2="48333"/>
                        <a14:foregroundMark x1="93333" y1="48333" x2="85000" y2="64500"/>
                        <a14:foregroundMark x1="85000" y1="64500" x2="78667" y2="71667"/>
                        <a14:foregroundMark x1="78667" y1="71667" x2="68500" y2="65833"/>
                        <a14:foregroundMark x1="68500" y1="65833" x2="62333" y2="70500"/>
                        <a14:foregroundMark x1="62333" y1="70500" x2="55333" y2="73167"/>
                        <a14:foregroundMark x1="45333" y1="68500" x2="51167" y2="71333"/>
                        <a14:foregroundMark x1="51167" y1="71333" x2="34333" y2="73333"/>
                        <a14:foregroundMark x1="34333" y1="73333" x2="29167" y2="71333"/>
                        <a14:foregroundMark x1="29167" y1="71333" x2="17000" y2="68500"/>
                        <a14:foregroundMark x1="17000" y1="68500" x2="11833" y2="70667"/>
                        <a14:backgroundMark x1="7167" y1="34500" x2="5167" y2="58167"/>
                        <a14:backgroundMark x1="3500" y1="40667" x2="2833" y2="56667"/>
                        <a14:backgroundMark x1="2833" y1="40000" x2="6833" y2="55000"/>
                        <a14:backgroundMark x1="8167" y1="29167" x2="2833" y2="55667"/>
                        <a14:backgroundMark x1="10167" y1="37667" x2="500" y2="56833"/>
                        <a14:backgroundMark x1="8167" y1="32833" x2="3500" y2="71000"/>
                        <a14:backgroundMark x1="9667" y1="24000" x2="41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09" y="-44301"/>
            <a:ext cx="4684707" cy="4374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828" y="0"/>
            <a:ext cx="639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/>
              <a:t>Салыстырыңыздар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457" y="3972787"/>
            <a:ext cx="381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1.Жасыл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435" y="426593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2. Биік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5435" y="4553890"/>
            <a:ext cx="363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3. Жапырағы көп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04296" y="4038950"/>
            <a:ext cx="381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1.Қызғылт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12873" y="43038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2. Аласа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7626" y="4553890"/>
            <a:ext cx="363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3. Гүлі көп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16770"/>
              </p:ext>
            </p:extLst>
          </p:nvPr>
        </p:nvGraphicFramePr>
        <p:xfrm>
          <a:off x="1143000" y="0"/>
          <a:ext cx="6858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 flipV="1">
            <a:off x="2897814" y="2085696"/>
            <a:ext cx="648072" cy="37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307691" y="627534"/>
            <a:ext cx="1944216" cy="18362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dirty="0"/>
              <a:t>семантика мен тілдік ойлаудың ұлттық ерекшеліктерін зерттеуге қызығушылық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382090" y="1869672"/>
            <a:ext cx="648072" cy="594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922150" y="654537"/>
            <a:ext cx="1890210" cy="17821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dirty="0"/>
              <a:t>шет тілдерін оқыту аясын кеңейту.</a:t>
            </a:r>
          </a:p>
        </p:txBody>
      </p:sp>
    </p:spTree>
    <p:extLst>
      <p:ext uri="{BB962C8B-B14F-4D97-AF65-F5344CB8AC3E}">
        <p14:creationId xmlns:p14="http://schemas.microsoft.com/office/powerpoint/2010/main" val="3463022695"/>
      </p:ext>
    </p:extLst>
  </p:cSld>
  <p:clrMapOvr>
    <a:masterClrMapping/>
  </p:clrMapOvr>
  <p:transition spd="slow">
    <p:wheel spokes="1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1348</Words>
  <Application>Microsoft Office PowerPoint</Application>
  <PresentationFormat>On-screen Show (16:9)</PresentationFormat>
  <Paragraphs>197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Helvetica</vt:lpstr>
      <vt:lpstr>Constantia</vt:lpstr>
      <vt:lpstr>HY중고딕</vt:lpstr>
      <vt:lpstr>Times New Roman</vt:lpstr>
      <vt:lpstr>Arial</vt:lpstr>
      <vt:lpstr>Montserrat</vt:lpstr>
      <vt:lpstr>Playfair Display</vt:lpstr>
      <vt:lpstr>Arial Unicode MS</vt:lpstr>
      <vt:lpstr>Itim</vt:lpstr>
      <vt:lpstr>Wingdings</vt:lpstr>
      <vt:lpstr>Wingdings 2</vt:lpstr>
      <vt:lpstr>Calibri Light</vt:lpstr>
      <vt:lpstr>HY신명조</vt:lpstr>
      <vt:lpstr>Open Sans</vt:lpstr>
      <vt:lpstr>Calibri</vt:lpstr>
      <vt:lpstr>Century Gothic</vt:lpstr>
      <vt:lpstr>Cover and End Slide Master</vt:lpstr>
      <vt:lpstr>Template PresentationGo</vt:lpstr>
      <vt:lpstr>Поток</vt:lpstr>
      <vt:lpstr>АБЫЛАЙ ХАН АТЫНДАҒЫ ҚАЗАҚ ХАЛЫҚАРАЛЫҚ ҚАТЫНАСТАР ЖӘНЕ ӘЛЕМ ТІЛДЕРІ УНИВЕРСИТЕТІ  </vt:lpstr>
      <vt:lpstr>Ғылыми еңбектер</vt:lpstr>
      <vt:lpstr>Ғылыми еңбектер</vt:lpstr>
      <vt:lpstr>PowerPoint Presentation</vt:lpstr>
      <vt:lpstr> Жоспар:</vt:lpstr>
      <vt:lpstr>PowerPoint Presentation</vt:lpstr>
      <vt:lpstr>PowerPoint Presentation</vt:lpstr>
      <vt:lpstr>PowerPoint Presentation</vt:lpstr>
      <vt:lpstr>PowerPoint Presentation</vt:lpstr>
      <vt:lpstr>Салыстыру:        Туыстас тілдер салыстырылады      Мысалы, қазақ-қырғыз, қазақ-қарақалпақ тілдері    Салғастыру:      Туыс емес тілдер салғастырылады Мысалы, қазақ және орыс,  қазақ және ағылшын тілдері</vt:lpstr>
      <vt:lpstr>PowerPoint Presentation</vt:lpstr>
      <vt:lpstr>PowerPoint Presentation</vt:lpstr>
      <vt:lpstr>Тілдердің көпөлшемді типологиялық классификациясы</vt:lpstr>
      <vt:lpstr>Қазақ, орыс және ағылшын тілдерін салғастыру</vt:lpstr>
      <vt:lpstr>Қазақ, Орыс және ағылшын тіліндегі сөйлем типологиясы</vt:lpstr>
      <vt:lpstr>PowerPoint Presentation</vt:lpstr>
      <vt:lpstr>Лексикалық бірлікке салғастырмалы талдау жасаудың әдістемесі Контрастивті талдау жасаудың сатылары  </vt:lpstr>
      <vt:lpstr>I Саты. Тілдегі лексикалық топты таңдап алу</vt:lpstr>
      <vt:lpstr>Қандай лексемаларды аламыз?</vt:lpstr>
      <vt:lpstr> II Саты. Жеке тілдік бірліктердің тіларалық сәйкестіктерін анықтау </vt:lpstr>
      <vt:lpstr>III Саты. Салғастырылып отырған тілдердегі лексикалық бірліктердің мағыналарын семалық сипаттау. </vt:lpstr>
      <vt:lpstr>Тілдердегі лексикалық бірліктерге үш саты бойынша салғастырмалы талдау жасайтын оқытушының нәтижелері: </vt:lpstr>
      <vt:lpstr>PowerPoint Presentation</vt:lpstr>
      <vt:lpstr>PowerPoint Presentation</vt:lpstr>
      <vt:lpstr>PowerPoint Presentation</vt:lpstr>
      <vt:lpstr>Қорытынды</vt:lpstr>
      <vt:lpstr>                 Әдебиеттер</vt:lpstr>
      <vt:lpstr>Назарларыңызға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МадёкаАдёка</dc:creator>
  <cp:lastModifiedBy>Aidar Balabekov</cp:lastModifiedBy>
  <cp:revision>190</cp:revision>
  <dcterms:modified xsi:type="dcterms:W3CDTF">2023-11-19T10:13:53Z</dcterms:modified>
</cp:coreProperties>
</file>