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394" r:id="rId6"/>
    <p:sldId id="357" r:id="rId7"/>
    <p:sldId id="388" r:id="rId8"/>
    <p:sldId id="389" r:id="rId9"/>
    <p:sldId id="368" r:id="rId10"/>
    <p:sldId id="401" r:id="rId11"/>
    <p:sldId id="402" r:id="rId12"/>
    <p:sldId id="384" r:id="rId13"/>
    <p:sldId id="395" r:id="rId14"/>
    <p:sldId id="400" r:id="rId15"/>
    <p:sldId id="396" r:id="rId16"/>
    <p:sldId id="398" r:id="rId17"/>
    <p:sldId id="399" r:id="rId18"/>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C5BEA1-AD1E-4289-9319-656630DBEBC9}" v="1" dt="2022-03-30T11:37:59.375"/>
    <p1510:client id="{70B55090-E68A-44FE-A752-A435B2785F89}" v="15" dt="2022-03-15T12:27:30.209"/>
    <p1510:client id="{9766ACE6-3692-4ACC-879E-081EEE85A949}" v="5" dt="2022-03-15T07:07:23.232"/>
    <p1510:client id="{CE89F3A3-C024-4B70-B43C-6D96F3C348E3}" v="1" dt="2022-03-16T08:42:01.985"/>
    <p1510:client id="{EC80DBBE-725A-4596-9355-4789E103CBB6}" v="2" dt="2022-03-16T17:39:33.3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72739" autoAdjust="0"/>
  </p:normalViewPr>
  <p:slideViewPr>
    <p:cSldViewPr snapToGrid="0">
      <p:cViewPr varScale="1">
        <p:scale>
          <a:sx n="96" d="100"/>
          <a:sy n="96" d="100"/>
        </p:scale>
        <p:origin x="1098" y="9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ES16F019" userId="S::97154643@365.edu.mn::1c204b27-b3dd-45d6-b3db-4c0f42495aed" providerId="AD" clId="Web-{9766ACE6-3692-4ACC-879E-081EEE85A949}"/>
    <pc:docChg chg="modSld">
      <pc:chgData name="E.ES16F019" userId="S::97154643@365.edu.mn::1c204b27-b3dd-45d6-b3db-4c0f42495aed" providerId="AD" clId="Web-{9766ACE6-3692-4ACC-879E-081EEE85A949}" dt="2022-03-15T07:07:23.232" v="4" actId="1076"/>
      <pc:docMkLst>
        <pc:docMk/>
      </pc:docMkLst>
      <pc:sldChg chg="addSp">
        <pc:chgData name="E.ES16F019" userId="S::97154643@365.edu.mn::1c204b27-b3dd-45d6-b3db-4c0f42495aed" providerId="AD" clId="Web-{9766ACE6-3692-4ACC-879E-081EEE85A949}" dt="2022-03-15T06:47:14.888" v="0"/>
        <pc:sldMkLst>
          <pc:docMk/>
          <pc:sldMk cId="186392903" sldId="256"/>
        </pc:sldMkLst>
        <pc:spChg chg="add">
          <ac:chgData name="E.ES16F019" userId="S::97154643@365.edu.mn::1c204b27-b3dd-45d6-b3db-4c0f42495aed" providerId="AD" clId="Web-{9766ACE6-3692-4ACC-879E-081EEE85A949}" dt="2022-03-15T06:47:14.888" v="0"/>
          <ac:spMkLst>
            <pc:docMk/>
            <pc:sldMk cId="186392903" sldId="256"/>
            <ac:spMk id="2" creationId="{580FB4C0-EF7D-4169-9601-EBF3236964CF}"/>
          </ac:spMkLst>
        </pc:spChg>
      </pc:sldChg>
      <pc:sldChg chg="modSp">
        <pc:chgData name="E.ES16F019" userId="S::97154643@365.edu.mn::1c204b27-b3dd-45d6-b3db-4c0f42495aed" providerId="AD" clId="Web-{9766ACE6-3692-4ACC-879E-081EEE85A949}" dt="2022-03-15T06:56:42.481" v="2" actId="1076"/>
        <pc:sldMkLst>
          <pc:docMk/>
          <pc:sldMk cId="1297102688" sldId="267"/>
        </pc:sldMkLst>
        <pc:spChg chg="mod">
          <ac:chgData name="E.ES16F019" userId="S::97154643@365.edu.mn::1c204b27-b3dd-45d6-b3db-4c0f42495aed" providerId="AD" clId="Web-{9766ACE6-3692-4ACC-879E-081EEE85A949}" dt="2022-03-15T06:56:42.481" v="2" actId="1076"/>
          <ac:spMkLst>
            <pc:docMk/>
            <pc:sldMk cId="1297102688" sldId="267"/>
            <ac:spMk id="4" creationId="{00000000-0000-0000-0000-000000000000}"/>
          </ac:spMkLst>
        </pc:spChg>
      </pc:sldChg>
      <pc:sldChg chg="modSp">
        <pc:chgData name="E.ES16F019" userId="S::97154643@365.edu.mn::1c204b27-b3dd-45d6-b3db-4c0f42495aed" providerId="AD" clId="Web-{9766ACE6-3692-4ACC-879E-081EEE85A949}" dt="2022-03-15T07:07:23.232" v="4" actId="1076"/>
        <pc:sldMkLst>
          <pc:docMk/>
          <pc:sldMk cId="2282950121" sldId="305"/>
        </pc:sldMkLst>
        <pc:spChg chg="mod">
          <ac:chgData name="E.ES16F019" userId="S::97154643@365.edu.mn::1c204b27-b3dd-45d6-b3db-4c0f42495aed" providerId="AD" clId="Web-{9766ACE6-3692-4ACC-879E-081EEE85A949}" dt="2022-03-15T07:07:23.232" v="4" actId="1076"/>
          <ac:spMkLst>
            <pc:docMk/>
            <pc:sldMk cId="2282950121" sldId="305"/>
            <ac:spMk id="8" creationId="{00000000-0000-0000-0000-000000000000}"/>
          </ac:spMkLst>
        </pc:spChg>
      </pc:sldChg>
    </pc:docChg>
  </pc:docChgLst>
  <pc:docChgLst>
    <pc:chgData name="F.ES19F014" userId="S::97188475@365.edu.mn::d5654260-3869-48b9-a0b7-41781755935d" providerId="AD" clId="Web-{70B55090-E68A-44FE-A752-A435B2785F89}"/>
    <pc:docChg chg="modSld">
      <pc:chgData name="F.ES19F014" userId="S::97188475@365.edu.mn::d5654260-3869-48b9-a0b7-41781755935d" providerId="AD" clId="Web-{70B55090-E68A-44FE-A752-A435B2785F89}" dt="2022-03-15T12:39:04.643" v="15" actId="14100"/>
      <pc:docMkLst>
        <pc:docMk/>
      </pc:docMkLst>
      <pc:sldChg chg="modSp">
        <pc:chgData name="F.ES19F014" userId="S::97188475@365.edu.mn::d5654260-3869-48b9-a0b7-41781755935d" providerId="AD" clId="Web-{70B55090-E68A-44FE-A752-A435B2785F89}" dt="2022-03-15T12:27:30.209" v="14" actId="1076"/>
        <pc:sldMkLst>
          <pc:docMk/>
          <pc:sldMk cId="2432828741" sldId="276"/>
        </pc:sldMkLst>
        <pc:spChg chg="mod">
          <ac:chgData name="F.ES19F014" userId="S::97188475@365.edu.mn::d5654260-3869-48b9-a0b7-41781755935d" providerId="AD" clId="Web-{70B55090-E68A-44FE-A752-A435B2785F89}" dt="2022-03-15T12:27:30.209" v="14" actId="1076"/>
          <ac:spMkLst>
            <pc:docMk/>
            <pc:sldMk cId="2432828741" sldId="276"/>
            <ac:spMk id="4" creationId="{04C7CD21-816C-45D0-9620-578EA4679859}"/>
          </ac:spMkLst>
        </pc:spChg>
      </pc:sldChg>
      <pc:sldChg chg="modSp">
        <pc:chgData name="F.ES19F014" userId="S::97188475@365.edu.mn::d5654260-3869-48b9-a0b7-41781755935d" providerId="AD" clId="Web-{70B55090-E68A-44FE-A752-A435B2785F89}" dt="2022-03-15T12:39:04.643" v="15" actId="14100"/>
        <pc:sldMkLst>
          <pc:docMk/>
          <pc:sldMk cId="3186167179" sldId="293"/>
        </pc:sldMkLst>
        <pc:graphicFrameChg chg="mod">
          <ac:chgData name="F.ES19F014" userId="S::97188475@365.edu.mn::d5654260-3869-48b9-a0b7-41781755935d" providerId="AD" clId="Web-{70B55090-E68A-44FE-A752-A435B2785F89}" dt="2022-03-15T12:39:04.643" v="15" actId="14100"/>
          <ac:graphicFrameMkLst>
            <pc:docMk/>
            <pc:sldMk cId="3186167179" sldId="293"/>
            <ac:graphicFrameMk id="4" creationId="{00000000-0000-0000-0000-000000000000}"/>
          </ac:graphicFrameMkLst>
        </pc:graphicFrameChg>
      </pc:sldChg>
      <pc:sldChg chg="addSp delSp modSp">
        <pc:chgData name="F.ES19F014" userId="S::97188475@365.edu.mn::d5654260-3869-48b9-a0b7-41781755935d" providerId="AD" clId="Web-{70B55090-E68A-44FE-A752-A435B2785F89}" dt="2022-03-15T12:00:31.118" v="6" actId="14100"/>
        <pc:sldMkLst>
          <pc:docMk/>
          <pc:sldMk cId="1543807585" sldId="315"/>
        </pc:sldMkLst>
        <pc:spChg chg="add del mod">
          <ac:chgData name="F.ES19F014" userId="S::97188475@365.edu.mn::d5654260-3869-48b9-a0b7-41781755935d" providerId="AD" clId="Web-{70B55090-E68A-44FE-A752-A435B2785F89}" dt="2022-03-15T12:00:19.790" v="4"/>
          <ac:spMkLst>
            <pc:docMk/>
            <pc:sldMk cId="1543807585" sldId="315"/>
            <ac:spMk id="15" creationId="{7B02BBAA-0822-48C5-A4D1-C9F8FCD3E0EF}"/>
          </ac:spMkLst>
        </pc:spChg>
        <pc:graphicFrameChg chg="mod">
          <ac:chgData name="F.ES19F014" userId="S::97188475@365.edu.mn::d5654260-3869-48b9-a0b7-41781755935d" providerId="AD" clId="Web-{70B55090-E68A-44FE-A752-A435B2785F89}" dt="2022-03-15T12:00:31.118" v="6" actId="14100"/>
          <ac:graphicFrameMkLst>
            <pc:docMk/>
            <pc:sldMk cId="1543807585" sldId="315"/>
            <ac:graphicFrameMk id="7" creationId="{00000000-0000-0000-0000-000000000000}"/>
          </ac:graphicFrameMkLst>
        </pc:graphicFrameChg>
      </pc:sldChg>
      <pc:sldChg chg="modSp">
        <pc:chgData name="F.ES19F014" userId="S::97188475@365.edu.mn::d5654260-3869-48b9-a0b7-41781755935d" providerId="AD" clId="Web-{70B55090-E68A-44FE-A752-A435B2785F89}" dt="2022-03-15T12:12:05.756" v="9" actId="14100"/>
        <pc:sldMkLst>
          <pc:docMk/>
          <pc:sldMk cId="3942245140" sldId="330"/>
        </pc:sldMkLst>
        <pc:picChg chg="mod">
          <ac:chgData name="F.ES19F014" userId="S::97188475@365.edu.mn::d5654260-3869-48b9-a0b7-41781755935d" providerId="AD" clId="Web-{70B55090-E68A-44FE-A752-A435B2785F89}" dt="2022-03-15T12:12:05.756" v="9" actId="14100"/>
          <ac:picMkLst>
            <pc:docMk/>
            <pc:sldMk cId="3942245140" sldId="330"/>
            <ac:picMk id="3" creationId="{00000000-0000-0000-0000-000000000000}"/>
          </ac:picMkLst>
        </pc:picChg>
      </pc:sldChg>
    </pc:docChg>
  </pc:docChgLst>
  <pc:docChgLst>
    <pc:chgData name="F.ES19F025" userId="S::97188511@365.edu.mn::41dd7ee5-8778-4f97-8e92-1f3852c90008" providerId="AD" clId="Web-{6EC5BEA1-AD1E-4289-9319-656630DBEBC9}"/>
    <pc:docChg chg="addSld">
      <pc:chgData name="F.ES19F025" userId="S::97188511@365.edu.mn::41dd7ee5-8778-4f97-8e92-1f3852c90008" providerId="AD" clId="Web-{6EC5BEA1-AD1E-4289-9319-656630DBEBC9}" dt="2022-03-30T11:37:59.375" v="0"/>
      <pc:docMkLst>
        <pc:docMk/>
      </pc:docMkLst>
      <pc:sldChg chg="add replId">
        <pc:chgData name="F.ES19F025" userId="S::97188511@365.edu.mn::41dd7ee5-8778-4f97-8e92-1f3852c90008" providerId="AD" clId="Web-{6EC5BEA1-AD1E-4289-9319-656630DBEBC9}" dt="2022-03-30T11:37:59.375" v="0"/>
        <pc:sldMkLst>
          <pc:docMk/>
          <pc:sldMk cId="760545481" sldId="365"/>
        </pc:sldMkLst>
      </pc:sldChg>
    </pc:docChg>
  </pc:docChgLst>
  <pc:docChgLst>
    <pc:chgData name="E.ES20F300" userId="S::97187703@365.edu.mn::50095b3d-3b08-42fc-9000-807d15bbda69" providerId="AD" clId="Web-{EC80DBBE-725A-4596-9355-4789E103CBB6}"/>
    <pc:docChg chg="modSld">
      <pc:chgData name="E.ES20F300" userId="S::97187703@365.edu.mn::50095b3d-3b08-42fc-9000-807d15bbda69" providerId="AD" clId="Web-{EC80DBBE-725A-4596-9355-4789E103CBB6}" dt="2022-03-16T17:39:33.356" v="1"/>
      <pc:docMkLst>
        <pc:docMk/>
      </pc:docMkLst>
      <pc:sldChg chg="addSp">
        <pc:chgData name="E.ES20F300" userId="S::97187703@365.edu.mn::50095b3d-3b08-42fc-9000-807d15bbda69" providerId="AD" clId="Web-{EC80DBBE-725A-4596-9355-4789E103CBB6}" dt="2022-03-16T17:39:33.356" v="1"/>
        <pc:sldMkLst>
          <pc:docMk/>
          <pc:sldMk cId="186392903" sldId="256"/>
        </pc:sldMkLst>
        <pc:spChg chg="add">
          <ac:chgData name="E.ES20F300" userId="S::97187703@365.edu.mn::50095b3d-3b08-42fc-9000-807d15bbda69" providerId="AD" clId="Web-{EC80DBBE-725A-4596-9355-4789E103CBB6}" dt="2022-03-16T17:39:30.840" v="0"/>
          <ac:spMkLst>
            <pc:docMk/>
            <pc:sldMk cId="186392903" sldId="256"/>
            <ac:spMk id="4" creationId="{19E1BC46-B417-4B81-BF35-C6ED4920BA20}"/>
          </ac:spMkLst>
        </pc:spChg>
        <pc:spChg chg="add">
          <ac:chgData name="E.ES20F300" userId="S::97187703@365.edu.mn::50095b3d-3b08-42fc-9000-807d15bbda69" providerId="AD" clId="Web-{EC80DBBE-725A-4596-9355-4789E103CBB6}" dt="2022-03-16T17:39:33.356" v="1"/>
          <ac:spMkLst>
            <pc:docMk/>
            <pc:sldMk cId="186392903" sldId="256"/>
            <ac:spMk id="5" creationId="{A17BDC43-B1A2-4FCB-B0FB-FAA271A603FE}"/>
          </ac:spMkLst>
        </pc:spChg>
      </pc:sldChg>
    </pc:docChg>
  </pc:docChgLst>
  <pc:docChgLst>
    <pc:chgData name="F.ES19F014" userId="S::97188475@365.edu.mn::d5654260-3869-48b9-a0b7-41781755935d" providerId="AD" clId="Web-{CE89F3A3-C024-4B70-B43C-6D96F3C348E3}"/>
    <pc:docChg chg="modSld">
      <pc:chgData name="F.ES19F014" userId="S::97188475@365.edu.mn::d5654260-3869-48b9-a0b7-41781755935d" providerId="AD" clId="Web-{CE89F3A3-C024-4B70-B43C-6D96F3C348E3}" dt="2022-03-16T08:42:01.985" v="0" actId="14100"/>
      <pc:docMkLst>
        <pc:docMk/>
      </pc:docMkLst>
      <pc:sldChg chg="modSp">
        <pc:chgData name="F.ES19F014" userId="S::97188475@365.edu.mn::d5654260-3869-48b9-a0b7-41781755935d" providerId="AD" clId="Web-{CE89F3A3-C024-4B70-B43C-6D96F3C348E3}" dt="2022-03-16T08:42:01.985" v="0" actId="14100"/>
        <pc:sldMkLst>
          <pc:docMk/>
          <pc:sldMk cId="186392903" sldId="256"/>
        </pc:sldMkLst>
        <pc:spChg chg="mod">
          <ac:chgData name="F.ES19F014" userId="S::97188475@365.edu.mn::d5654260-3869-48b9-a0b7-41781755935d" providerId="AD" clId="Web-{CE89F3A3-C024-4B70-B43C-6D96F3C348E3}" dt="2022-03-16T08:42:01.985" v="0" actId="14100"/>
          <ac:spMkLst>
            <pc:docMk/>
            <pc:sldMk cId="186392903" sldId="256"/>
            <ac:spMk id="3" creationId="{B72552AB-D46E-4F01-BC89-DF3BFD36ABD8}"/>
          </ac:spMkLst>
        </pc:spChg>
      </pc:sldChg>
    </pc:docChg>
  </pc:docChgLst>
</pc:chgInfo>
</file>

<file path=ppt/diagrams/_rels/data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5F3A9C-C1EC-434E-A42A-FEB0668BBA0B}"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1741A66E-4C01-498E-AD83-F40408F19A27}">
      <dgm:prSet phldrT="[Text]"/>
      <dgm:spPr/>
      <dgm:t>
        <a:bodyPr/>
        <a:lstStyle/>
        <a:p>
          <a:r>
            <a:rPr lang="kk-KZ" dirty="0"/>
            <a:t>1981</a:t>
          </a:r>
          <a:endParaRPr lang="en-US" dirty="0"/>
        </a:p>
      </dgm:t>
    </dgm:pt>
    <dgm:pt modelId="{9B28AFC4-0A44-474A-AAFC-32E4A1355A99}" type="parTrans" cxnId="{D772EEF1-7638-46BB-B79D-F98AE9CC943D}">
      <dgm:prSet/>
      <dgm:spPr/>
      <dgm:t>
        <a:bodyPr/>
        <a:lstStyle/>
        <a:p>
          <a:endParaRPr lang="en-US"/>
        </a:p>
      </dgm:t>
    </dgm:pt>
    <dgm:pt modelId="{E98FB2FD-DFD0-4D35-81D6-ADAFA58D978F}" type="sibTrans" cxnId="{D772EEF1-7638-46BB-B79D-F98AE9CC943D}">
      <dgm:prSet/>
      <dgm:spPr/>
      <dgm:t>
        <a:bodyPr/>
        <a:lstStyle/>
        <a:p>
          <a:endParaRPr lang="en-US"/>
        </a:p>
      </dgm:t>
    </dgm:pt>
    <dgm:pt modelId="{E41B8F7B-998C-4A90-AD0C-0B62C59533B8}">
      <dgm:prSet phldrT="[Text]"/>
      <dgm:spPr/>
      <dgm:t>
        <a:bodyPr/>
        <a:lstStyle/>
        <a:p>
          <a:r>
            <a:rPr lang="kk-KZ" dirty="0"/>
            <a:t>3-7:11</a:t>
          </a:r>
          <a:endParaRPr lang="en-US" dirty="0"/>
        </a:p>
      </dgm:t>
    </dgm:pt>
    <dgm:pt modelId="{263A1F6C-E4F8-4F26-9F07-270B3E699D97}" type="parTrans" cxnId="{622527DA-1146-4952-BFD3-7B0060343DDE}">
      <dgm:prSet/>
      <dgm:spPr/>
      <dgm:t>
        <a:bodyPr/>
        <a:lstStyle/>
        <a:p>
          <a:endParaRPr lang="en-US"/>
        </a:p>
      </dgm:t>
    </dgm:pt>
    <dgm:pt modelId="{05C83358-2246-4E23-872E-9F31B9812C64}" type="sibTrans" cxnId="{622527DA-1146-4952-BFD3-7B0060343DDE}">
      <dgm:prSet/>
      <dgm:spPr/>
      <dgm:t>
        <a:bodyPr/>
        <a:lstStyle/>
        <a:p>
          <a:endParaRPr lang="en-US"/>
        </a:p>
      </dgm:t>
    </dgm:pt>
    <dgm:pt modelId="{EA17B0D9-D5AB-4554-8426-800CAB7D3911}">
      <dgm:prSet phldrT="[Text]"/>
      <dgm:spPr/>
      <dgm:t>
        <a:bodyPr/>
        <a:lstStyle/>
        <a:p>
          <a:r>
            <a:rPr lang="kk-KZ" dirty="0"/>
            <a:t>1991</a:t>
          </a:r>
          <a:endParaRPr lang="en-US" dirty="0"/>
        </a:p>
      </dgm:t>
    </dgm:pt>
    <dgm:pt modelId="{83282876-9BC0-497A-9470-39A6BE0F27C1}" type="parTrans" cxnId="{086024B9-DBF7-4D90-BFD7-46001D27993F}">
      <dgm:prSet/>
      <dgm:spPr/>
      <dgm:t>
        <a:bodyPr/>
        <a:lstStyle/>
        <a:p>
          <a:endParaRPr lang="en-US"/>
        </a:p>
      </dgm:t>
    </dgm:pt>
    <dgm:pt modelId="{4CB496D2-2CA3-40ED-927C-89F52F423A60}" type="sibTrans" cxnId="{086024B9-DBF7-4D90-BFD7-46001D27993F}">
      <dgm:prSet/>
      <dgm:spPr/>
      <dgm:t>
        <a:bodyPr/>
        <a:lstStyle/>
        <a:p>
          <a:endParaRPr lang="en-US"/>
        </a:p>
      </dgm:t>
    </dgm:pt>
    <dgm:pt modelId="{5905905A-84DE-4A34-9922-C803ED94082F}">
      <dgm:prSet phldrT="[Text]"/>
      <dgm:spPr/>
      <dgm:t>
        <a:bodyPr/>
        <a:lstStyle/>
        <a:p>
          <a:r>
            <a:rPr lang="kk-KZ" dirty="0"/>
            <a:t>1999</a:t>
          </a:r>
          <a:endParaRPr lang="en-US" dirty="0"/>
        </a:p>
      </dgm:t>
    </dgm:pt>
    <dgm:pt modelId="{0E04B846-12A3-4057-942F-97EE84170F93}" type="parTrans" cxnId="{20B61819-BC79-432E-9C02-C20C824F845A}">
      <dgm:prSet/>
      <dgm:spPr/>
      <dgm:t>
        <a:bodyPr/>
        <a:lstStyle/>
        <a:p>
          <a:endParaRPr lang="en-US"/>
        </a:p>
      </dgm:t>
    </dgm:pt>
    <dgm:pt modelId="{76D16E32-2BAB-4DF4-9477-9B42CC08A1F4}" type="sibTrans" cxnId="{20B61819-BC79-432E-9C02-C20C824F845A}">
      <dgm:prSet/>
      <dgm:spPr/>
      <dgm:t>
        <a:bodyPr/>
        <a:lstStyle/>
        <a:p>
          <a:endParaRPr lang="en-US"/>
        </a:p>
      </dgm:t>
    </dgm:pt>
    <dgm:pt modelId="{A80FD666-62A5-41D5-BBD6-1F604700363C}">
      <dgm:prSet phldrT="[Text]"/>
      <dgm:spPr/>
      <dgm:t>
        <a:bodyPr/>
        <a:lstStyle/>
        <a:p>
          <a:r>
            <a:rPr lang="kk-KZ" dirty="0"/>
            <a:t>Түсіну </a:t>
          </a:r>
          <a:endParaRPr lang="en-US" dirty="0"/>
        </a:p>
      </dgm:t>
    </dgm:pt>
    <dgm:pt modelId="{0B7FE416-3C38-4598-829B-B14052FF7F58}" type="parTrans" cxnId="{9E50A348-5749-4CAB-AB8A-44971D0ABA2F}">
      <dgm:prSet/>
      <dgm:spPr/>
      <dgm:t>
        <a:bodyPr/>
        <a:lstStyle/>
        <a:p>
          <a:endParaRPr lang="en-US"/>
        </a:p>
      </dgm:t>
    </dgm:pt>
    <dgm:pt modelId="{CE66F7E1-A2B4-446D-8069-9E2B3713E1A2}" type="sibTrans" cxnId="{9E50A348-5749-4CAB-AB8A-44971D0ABA2F}">
      <dgm:prSet/>
      <dgm:spPr/>
      <dgm:t>
        <a:bodyPr/>
        <a:lstStyle/>
        <a:p>
          <a:endParaRPr lang="en-US"/>
        </a:p>
      </dgm:t>
    </dgm:pt>
    <dgm:pt modelId="{9A6055CD-D330-4A01-8C1C-F70D05C37571}">
      <dgm:prSet phldrT="[Text]"/>
      <dgm:spPr/>
      <dgm:t>
        <a:bodyPr/>
        <a:lstStyle/>
        <a:p>
          <a:r>
            <a:rPr lang="kk-KZ" dirty="0"/>
            <a:t>Сөйлеу </a:t>
          </a:r>
          <a:endParaRPr lang="en-US" dirty="0"/>
        </a:p>
      </dgm:t>
    </dgm:pt>
    <dgm:pt modelId="{F8C94F8F-5AD1-463D-99EF-DA1DC6EA33E2}" type="parTrans" cxnId="{4CA8BA7F-F947-4625-BB2C-6EED749C791E}">
      <dgm:prSet/>
      <dgm:spPr/>
      <dgm:t>
        <a:bodyPr/>
        <a:lstStyle/>
        <a:p>
          <a:endParaRPr lang="en-US"/>
        </a:p>
      </dgm:t>
    </dgm:pt>
    <dgm:pt modelId="{B8DD27ED-AE95-46E8-983D-733D760352C4}" type="sibTrans" cxnId="{4CA8BA7F-F947-4625-BB2C-6EED749C791E}">
      <dgm:prSet/>
      <dgm:spPr/>
      <dgm:t>
        <a:bodyPr/>
        <a:lstStyle/>
        <a:p>
          <a:endParaRPr lang="en-US"/>
        </a:p>
      </dgm:t>
    </dgm:pt>
    <dgm:pt modelId="{554DBAD7-B0F9-4BDD-AAC7-72A7A12803E5}">
      <dgm:prSet phldrT="[Text]"/>
      <dgm:spPr/>
      <dgm:t>
        <a:bodyPr/>
        <a:lstStyle/>
        <a:p>
          <a:r>
            <a:rPr lang="en-US" b="1" dirty="0">
              <a:solidFill>
                <a:schemeClr val="accent1"/>
              </a:solidFill>
              <a:latin typeface="Arial" panose="020B0604020202020204" pitchFamily="34" charset="0"/>
              <a:cs typeface="Arial" pitchFamily="34" charset="0"/>
            </a:rPr>
            <a:t>TELD-</a:t>
          </a:r>
          <a:r>
            <a:rPr lang="kk-KZ" b="1" dirty="0">
              <a:solidFill>
                <a:schemeClr val="accent1"/>
              </a:solidFill>
              <a:latin typeface="Arial" panose="020B0604020202020204" pitchFamily="34" charset="0"/>
              <a:cs typeface="Arial" pitchFamily="34" charset="0"/>
            </a:rPr>
            <a:t>1</a:t>
          </a:r>
          <a:endParaRPr lang="en-US" dirty="0"/>
        </a:p>
      </dgm:t>
    </dgm:pt>
    <dgm:pt modelId="{00884311-C6DE-45F3-AB11-EF4ACDE74FBA}" type="parTrans" cxnId="{3F5736F7-63B3-43B6-B2CC-D2EC7FF0A232}">
      <dgm:prSet/>
      <dgm:spPr/>
      <dgm:t>
        <a:bodyPr/>
        <a:lstStyle/>
        <a:p>
          <a:endParaRPr lang="en-US"/>
        </a:p>
      </dgm:t>
    </dgm:pt>
    <dgm:pt modelId="{924BB21C-E60B-4CDD-ACFE-D99C0E077306}" type="sibTrans" cxnId="{3F5736F7-63B3-43B6-B2CC-D2EC7FF0A232}">
      <dgm:prSet/>
      <dgm:spPr/>
      <dgm:t>
        <a:bodyPr/>
        <a:lstStyle/>
        <a:p>
          <a:endParaRPr lang="en-US"/>
        </a:p>
      </dgm:t>
    </dgm:pt>
    <dgm:pt modelId="{574A10F7-FBC6-4CA0-A8E6-0E6A76ABE1C7}">
      <dgm:prSet phldrT="[Text]"/>
      <dgm:spPr/>
      <dgm:t>
        <a:bodyPr/>
        <a:lstStyle/>
        <a:p>
          <a:r>
            <a:rPr lang="en-US" b="1" dirty="0">
              <a:solidFill>
                <a:schemeClr val="accent1"/>
              </a:solidFill>
              <a:latin typeface="Arial" panose="020B0604020202020204" pitchFamily="34" charset="0"/>
              <a:cs typeface="Arial" pitchFamily="34" charset="0"/>
            </a:rPr>
            <a:t>TELD-</a:t>
          </a:r>
          <a:r>
            <a:rPr lang="kk-KZ" b="1" dirty="0">
              <a:solidFill>
                <a:schemeClr val="accent1"/>
              </a:solidFill>
              <a:latin typeface="Arial" panose="020B0604020202020204" pitchFamily="34" charset="0"/>
              <a:cs typeface="Arial" pitchFamily="34" charset="0"/>
            </a:rPr>
            <a:t>2</a:t>
          </a:r>
          <a:endParaRPr lang="en-US" dirty="0"/>
        </a:p>
      </dgm:t>
    </dgm:pt>
    <dgm:pt modelId="{0EF34751-6FB0-4C0A-8266-19BB8AE08EFE}" type="parTrans" cxnId="{93AC5F4A-CF63-4C17-9B3E-99890D531489}">
      <dgm:prSet/>
      <dgm:spPr/>
      <dgm:t>
        <a:bodyPr/>
        <a:lstStyle/>
        <a:p>
          <a:endParaRPr lang="en-US"/>
        </a:p>
      </dgm:t>
    </dgm:pt>
    <dgm:pt modelId="{4BA42939-8958-4D1A-B0BB-B85EE4C76C29}" type="sibTrans" cxnId="{93AC5F4A-CF63-4C17-9B3E-99890D531489}">
      <dgm:prSet/>
      <dgm:spPr/>
      <dgm:t>
        <a:bodyPr/>
        <a:lstStyle/>
        <a:p>
          <a:endParaRPr lang="en-US"/>
        </a:p>
      </dgm:t>
    </dgm:pt>
    <dgm:pt modelId="{345D2B33-5DFB-4566-85FD-1EDD1FEFEC3A}">
      <dgm:prSet phldrT="[Text]"/>
      <dgm:spPr/>
      <dgm:t>
        <a:bodyPr/>
        <a:lstStyle/>
        <a:p>
          <a:r>
            <a:rPr lang="kk-KZ" dirty="0"/>
            <a:t>2-7:11</a:t>
          </a:r>
          <a:endParaRPr lang="en-US" dirty="0"/>
        </a:p>
      </dgm:t>
    </dgm:pt>
    <dgm:pt modelId="{1D0876F1-487F-4816-9E2D-30879B005BD0}" type="parTrans" cxnId="{C50F1136-CACA-48F5-B1D6-FDD44C0E2587}">
      <dgm:prSet/>
      <dgm:spPr/>
      <dgm:t>
        <a:bodyPr/>
        <a:lstStyle/>
        <a:p>
          <a:endParaRPr lang="en-US"/>
        </a:p>
      </dgm:t>
    </dgm:pt>
    <dgm:pt modelId="{EF3CB937-2D10-4512-BE67-50E7F493625C}" type="sibTrans" cxnId="{C50F1136-CACA-48F5-B1D6-FDD44C0E2587}">
      <dgm:prSet/>
      <dgm:spPr/>
      <dgm:t>
        <a:bodyPr/>
        <a:lstStyle/>
        <a:p>
          <a:endParaRPr lang="en-US"/>
        </a:p>
      </dgm:t>
    </dgm:pt>
    <dgm:pt modelId="{40B16620-0285-4D43-904C-61C19954DD13}">
      <dgm:prSet phldrT="[Text]"/>
      <dgm:spPr/>
      <dgm:t>
        <a:bodyPr/>
        <a:lstStyle/>
        <a:p>
          <a:r>
            <a:rPr lang="en-US" b="1" dirty="0">
              <a:solidFill>
                <a:schemeClr val="accent1"/>
              </a:solidFill>
              <a:latin typeface="Arial" panose="020B0604020202020204" pitchFamily="34" charset="0"/>
              <a:cs typeface="Arial" pitchFamily="34" charset="0"/>
            </a:rPr>
            <a:t>TELD-3</a:t>
          </a:r>
          <a:endParaRPr lang="en-US" dirty="0"/>
        </a:p>
      </dgm:t>
    </dgm:pt>
    <dgm:pt modelId="{E15E69AD-7822-4ABC-9245-E461E0201AAC}" type="parTrans" cxnId="{71368FF9-92CD-4D66-83B7-AD4D8340F2AA}">
      <dgm:prSet/>
      <dgm:spPr/>
      <dgm:t>
        <a:bodyPr/>
        <a:lstStyle/>
        <a:p>
          <a:endParaRPr lang="en-US"/>
        </a:p>
      </dgm:t>
    </dgm:pt>
    <dgm:pt modelId="{3BDCC024-13F3-4D8E-9EE6-391E82113701}" type="sibTrans" cxnId="{71368FF9-92CD-4D66-83B7-AD4D8340F2AA}">
      <dgm:prSet/>
      <dgm:spPr/>
      <dgm:t>
        <a:bodyPr/>
        <a:lstStyle/>
        <a:p>
          <a:endParaRPr lang="en-US"/>
        </a:p>
      </dgm:t>
    </dgm:pt>
    <dgm:pt modelId="{196DAB3D-653F-46ED-B32E-AC904384E996}" type="pres">
      <dgm:prSet presAssocID="{795F3A9C-C1EC-434E-A42A-FEB0668BBA0B}" presName="Name0" presStyleCnt="0">
        <dgm:presLayoutVars>
          <dgm:dir/>
          <dgm:animLvl val="lvl"/>
          <dgm:resizeHandles val="exact"/>
        </dgm:presLayoutVars>
      </dgm:prSet>
      <dgm:spPr/>
      <dgm:t>
        <a:bodyPr/>
        <a:lstStyle/>
        <a:p>
          <a:endParaRPr lang="en-US"/>
        </a:p>
      </dgm:t>
    </dgm:pt>
    <dgm:pt modelId="{7C6A0827-FA28-4133-8DD5-1019A595E7C3}" type="pres">
      <dgm:prSet presAssocID="{795F3A9C-C1EC-434E-A42A-FEB0668BBA0B}" presName="tSp" presStyleCnt="0"/>
      <dgm:spPr/>
    </dgm:pt>
    <dgm:pt modelId="{74E6CA27-91E9-4F86-A07F-0F62142C55C2}" type="pres">
      <dgm:prSet presAssocID="{795F3A9C-C1EC-434E-A42A-FEB0668BBA0B}" presName="bSp" presStyleCnt="0"/>
      <dgm:spPr/>
    </dgm:pt>
    <dgm:pt modelId="{DB2A53AB-52D4-45CD-87C4-44082200CA23}" type="pres">
      <dgm:prSet presAssocID="{795F3A9C-C1EC-434E-A42A-FEB0668BBA0B}" presName="process" presStyleCnt="0"/>
      <dgm:spPr/>
    </dgm:pt>
    <dgm:pt modelId="{729C3D2E-BFC9-4161-A5FE-15D48A31A0E6}" type="pres">
      <dgm:prSet presAssocID="{1741A66E-4C01-498E-AD83-F40408F19A27}" presName="composite1" presStyleCnt="0"/>
      <dgm:spPr/>
    </dgm:pt>
    <dgm:pt modelId="{27E20230-A109-4C07-881F-ED9492FA4C9A}" type="pres">
      <dgm:prSet presAssocID="{1741A66E-4C01-498E-AD83-F40408F19A27}" presName="dummyNode1" presStyleLbl="node1" presStyleIdx="0" presStyleCnt="3"/>
      <dgm:spPr/>
    </dgm:pt>
    <dgm:pt modelId="{9A8F4DD0-7B8F-477C-9C86-E584881B8317}" type="pres">
      <dgm:prSet presAssocID="{1741A66E-4C01-498E-AD83-F40408F19A27}" presName="childNode1" presStyleLbl="bgAcc1" presStyleIdx="0" presStyleCnt="3" custScaleX="87543" custScaleY="75554" custLinFactNeighborX="-1053" custLinFactNeighborY="20995">
        <dgm:presLayoutVars>
          <dgm:bulletEnabled val="1"/>
        </dgm:presLayoutVars>
      </dgm:prSet>
      <dgm:spPr/>
      <dgm:t>
        <a:bodyPr/>
        <a:lstStyle/>
        <a:p>
          <a:endParaRPr lang="en-US"/>
        </a:p>
      </dgm:t>
    </dgm:pt>
    <dgm:pt modelId="{D900B99F-4FE0-405B-B23E-EEB5FABEB6F4}" type="pres">
      <dgm:prSet presAssocID="{1741A66E-4C01-498E-AD83-F40408F19A27}" presName="childNode1tx" presStyleLbl="bgAcc1" presStyleIdx="0" presStyleCnt="3">
        <dgm:presLayoutVars>
          <dgm:bulletEnabled val="1"/>
        </dgm:presLayoutVars>
      </dgm:prSet>
      <dgm:spPr/>
      <dgm:t>
        <a:bodyPr/>
        <a:lstStyle/>
        <a:p>
          <a:endParaRPr lang="en-US"/>
        </a:p>
      </dgm:t>
    </dgm:pt>
    <dgm:pt modelId="{3B2C4DBE-664C-406D-A9BC-9538C2CB25B6}" type="pres">
      <dgm:prSet presAssocID="{1741A66E-4C01-498E-AD83-F40408F19A27}" presName="parentNode1" presStyleLbl="node1" presStyleIdx="0" presStyleCnt="3" custScaleX="93395" custScaleY="161276" custLinFactNeighborX="-1193" custLinFactNeighborY="28488">
        <dgm:presLayoutVars>
          <dgm:chMax val="1"/>
          <dgm:bulletEnabled val="1"/>
        </dgm:presLayoutVars>
      </dgm:prSet>
      <dgm:spPr/>
      <dgm:t>
        <a:bodyPr/>
        <a:lstStyle/>
        <a:p>
          <a:endParaRPr lang="en-US"/>
        </a:p>
      </dgm:t>
    </dgm:pt>
    <dgm:pt modelId="{FF5E4CEC-C141-4CC3-9EDA-1FEF2102DF61}" type="pres">
      <dgm:prSet presAssocID="{1741A66E-4C01-498E-AD83-F40408F19A27}" presName="connSite1" presStyleCnt="0"/>
      <dgm:spPr/>
    </dgm:pt>
    <dgm:pt modelId="{0399C546-330C-4CDD-A294-0FB2045D7356}" type="pres">
      <dgm:prSet presAssocID="{E98FB2FD-DFD0-4D35-81D6-ADAFA58D978F}" presName="Name9" presStyleLbl="sibTrans2D1" presStyleIdx="0" presStyleCnt="2"/>
      <dgm:spPr/>
      <dgm:t>
        <a:bodyPr/>
        <a:lstStyle/>
        <a:p>
          <a:endParaRPr lang="en-US"/>
        </a:p>
      </dgm:t>
    </dgm:pt>
    <dgm:pt modelId="{CBD64C7D-5AB0-4551-9F39-A3A472038105}" type="pres">
      <dgm:prSet presAssocID="{EA17B0D9-D5AB-4554-8426-800CAB7D3911}" presName="composite2" presStyleCnt="0"/>
      <dgm:spPr/>
    </dgm:pt>
    <dgm:pt modelId="{36DD83A2-4F94-4BD1-A75B-E4339C78E5B1}" type="pres">
      <dgm:prSet presAssocID="{EA17B0D9-D5AB-4554-8426-800CAB7D3911}" presName="dummyNode2" presStyleLbl="node1" presStyleIdx="0" presStyleCnt="3"/>
      <dgm:spPr/>
    </dgm:pt>
    <dgm:pt modelId="{2DFA3159-EAC0-4BAF-963D-F3B17D441D8D}" type="pres">
      <dgm:prSet presAssocID="{EA17B0D9-D5AB-4554-8426-800CAB7D3911}" presName="childNode2" presStyleLbl="bgAcc1" presStyleIdx="1" presStyleCnt="3" custScaleX="93205" custScaleY="76113" custLinFactNeighborX="-1049" custLinFactNeighborY="6992">
        <dgm:presLayoutVars>
          <dgm:bulletEnabled val="1"/>
        </dgm:presLayoutVars>
      </dgm:prSet>
      <dgm:spPr/>
      <dgm:t>
        <a:bodyPr/>
        <a:lstStyle/>
        <a:p>
          <a:endParaRPr lang="en-US"/>
        </a:p>
      </dgm:t>
    </dgm:pt>
    <dgm:pt modelId="{FD6FCF7C-DFAF-4375-B086-8B77708D21FF}" type="pres">
      <dgm:prSet presAssocID="{EA17B0D9-D5AB-4554-8426-800CAB7D3911}" presName="childNode2tx" presStyleLbl="bgAcc1" presStyleIdx="1" presStyleCnt="3">
        <dgm:presLayoutVars>
          <dgm:bulletEnabled val="1"/>
        </dgm:presLayoutVars>
      </dgm:prSet>
      <dgm:spPr/>
      <dgm:t>
        <a:bodyPr/>
        <a:lstStyle/>
        <a:p>
          <a:endParaRPr lang="en-US"/>
        </a:p>
      </dgm:t>
    </dgm:pt>
    <dgm:pt modelId="{62C43BCB-E7CA-4E3C-9723-106B6550B9B2}" type="pres">
      <dgm:prSet presAssocID="{EA17B0D9-D5AB-4554-8426-800CAB7D3911}" presName="parentNode2" presStyleLbl="node1" presStyleIdx="1" presStyleCnt="3" custScaleX="89336" custScaleY="157120">
        <dgm:presLayoutVars>
          <dgm:chMax val="0"/>
          <dgm:bulletEnabled val="1"/>
        </dgm:presLayoutVars>
      </dgm:prSet>
      <dgm:spPr/>
      <dgm:t>
        <a:bodyPr/>
        <a:lstStyle/>
        <a:p>
          <a:endParaRPr lang="en-US"/>
        </a:p>
      </dgm:t>
    </dgm:pt>
    <dgm:pt modelId="{C366BBB4-B14D-48FD-92BF-A4C581FBA8CB}" type="pres">
      <dgm:prSet presAssocID="{EA17B0D9-D5AB-4554-8426-800CAB7D3911}" presName="connSite2" presStyleCnt="0"/>
      <dgm:spPr/>
    </dgm:pt>
    <dgm:pt modelId="{9D828C34-2A46-429D-A481-D69B04A6DBAE}" type="pres">
      <dgm:prSet presAssocID="{4CB496D2-2CA3-40ED-927C-89F52F423A60}" presName="Name18" presStyleLbl="sibTrans2D1" presStyleIdx="1" presStyleCnt="2" custScaleX="102390" custScaleY="99302"/>
      <dgm:spPr/>
      <dgm:t>
        <a:bodyPr/>
        <a:lstStyle/>
        <a:p>
          <a:endParaRPr lang="en-US"/>
        </a:p>
      </dgm:t>
    </dgm:pt>
    <dgm:pt modelId="{C5DB16A4-BD93-41A5-BBF5-56BDEC31BB9A}" type="pres">
      <dgm:prSet presAssocID="{5905905A-84DE-4A34-9922-C803ED94082F}" presName="composite1" presStyleCnt="0"/>
      <dgm:spPr/>
    </dgm:pt>
    <dgm:pt modelId="{75850E88-E58C-41F5-9D64-7A4587C9A5C2}" type="pres">
      <dgm:prSet presAssocID="{5905905A-84DE-4A34-9922-C803ED94082F}" presName="dummyNode1" presStyleLbl="node1" presStyleIdx="1" presStyleCnt="3"/>
      <dgm:spPr/>
    </dgm:pt>
    <dgm:pt modelId="{CBD19C21-4FD6-4440-A96E-67A2ACFE8B55}" type="pres">
      <dgm:prSet presAssocID="{5905905A-84DE-4A34-9922-C803ED94082F}" presName="childNode1" presStyleLbl="bgAcc1" presStyleIdx="2" presStyleCnt="3" custScaleX="93319" custScaleY="79661" custLinFactNeighborX="524" custLinFactNeighborY="12130">
        <dgm:presLayoutVars>
          <dgm:bulletEnabled val="1"/>
        </dgm:presLayoutVars>
      </dgm:prSet>
      <dgm:spPr/>
      <dgm:t>
        <a:bodyPr/>
        <a:lstStyle/>
        <a:p>
          <a:endParaRPr lang="en-US"/>
        </a:p>
      </dgm:t>
    </dgm:pt>
    <dgm:pt modelId="{28D5CBC0-2FCE-487B-BDBF-B6BE6B5A5914}" type="pres">
      <dgm:prSet presAssocID="{5905905A-84DE-4A34-9922-C803ED94082F}" presName="childNode1tx" presStyleLbl="bgAcc1" presStyleIdx="2" presStyleCnt="3">
        <dgm:presLayoutVars>
          <dgm:bulletEnabled val="1"/>
        </dgm:presLayoutVars>
      </dgm:prSet>
      <dgm:spPr/>
      <dgm:t>
        <a:bodyPr/>
        <a:lstStyle/>
        <a:p>
          <a:endParaRPr lang="en-US"/>
        </a:p>
      </dgm:t>
    </dgm:pt>
    <dgm:pt modelId="{5928BFCF-69FB-4574-AA8E-007878EDF6FB}" type="pres">
      <dgm:prSet presAssocID="{5905905A-84DE-4A34-9922-C803ED94082F}" presName="parentNode1" presStyleLbl="node1" presStyleIdx="2" presStyleCnt="3" custScaleX="103008" custScaleY="157371" custLinFactNeighborX="11" custLinFactNeighborY="32644">
        <dgm:presLayoutVars>
          <dgm:chMax val="1"/>
          <dgm:bulletEnabled val="1"/>
        </dgm:presLayoutVars>
      </dgm:prSet>
      <dgm:spPr/>
      <dgm:t>
        <a:bodyPr/>
        <a:lstStyle/>
        <a:p>
          <a:endParaRPr lang="en-US"/>
        </a:p>
      </dgm:t>
    </dgm:pt>
    <dgm:pt modelId="{7CE99154-C992-42BA-887E-8C4334C9C160}" type="pres">
      <dgm:prSet presAssocID="{5905905A-84DE-4A34-9922-C803ED94082F}" presName="connSite1" presStyleCnt="0"/>
      <dgm:spPr/>
    </dgm:pt>
  </dgm:ptLst>
  <dgm:cxnLst>
    <dgm:cxn modelId="{086024B9-DBF7-4D90-BFD7-46001D27993F}" srcId="{795F3A9C-C1EC-434E-A42A-FEB0668BBA0B}" destId="{EA17B0D9-D5AB-4554-8426-800CAB7D3911}" srcOrd="1" destOrd="0" parTransId="{83282876-9BC0-497A-9470-39A6BE0F27C1}" sibTransId="{4CB496D2-2CA3-40ED-927C-89F52F423A60}"/>
    <dgm:cxn modelId="{A768175E-F320-4446-83D0-2B45B9568D0A}" type="presOf" srcId="{795F3A9C-C1EC-434E-A42A-FEB0668BBA0B}" destId="{196DAB3D-653F-46ED-B32E-AC904384E996}" srcOrd="0" destOrd="0" presId="urn:microsoft.com/office/officeart/2005/8/layout/hProcess4"/>
    <dgm:cxn modelId="{40DEE57B-4136-48E8-9A27-A74A0AEBEE8C}" type="presOf" srcId="{345D2B33-5DFB-4566-85FD-1EDD1FEFEC3A}" destId="{2DFA3159-EAC0-4BAF-963D-F3B17D441D8D}" srcOrd="0" destOrd="1" presId="urn:microsoft.com/office/officeart/2005/8/layout/hProcess4"/>
    <dgm:cxn modelId="{9E50A348-5749-4CAB-AB8A-44971D0ABA2F}" srcId="{5905905A-84DE-4A34-9922-C803ED94082F}" destId="{A80FD666-62A5-41D5-BBD6-1F604700363C}" srcOrd="0" destOrd="0" parTransId="{0B7FE416-3C38-4598-829B-B14052FF7F58}" sibTransId="{CE66F7E1-A2B4-446D-8069-9E2B3713E1A2}"/>
    <dgm:cxn modelId="{6BB3DD63-FA57-408A-A264-BC6A4AD3C555}" type="presOf" srcId="{345D2B33-5DFB-4566-85FD-1EDD1FEFEC3A}" destId="{FD6FCF7C-DFAF-4375-B086-8B77708D21FF}" srcOrd="1" destOrd="1" presId="urn:microsoft.com/office/officeart/2005/8/layout/hProcess4"/>
    <dgm:cxn modelId="{B582388B-5160-4A6B-9F4E-D0B36BCEBFFF}" type="presOf" srcId="{E41B8F7B-998C-4A90-AD0C-0B62C59533B8}" destId="{D900B99F-4FE0-405B-B23E-EEB5FABEB6F4}" srcOrd="1" destOrd="1" presId="urn:microsoft.com/office/officeart/2005/8/layout/hProcess4"/>
    <dgm:cxn modelId="{622527DA-1146-4952-BFD3-7B0060343DDE}" srcId="{1741A66E-4C01-498E-AD83-F40408F19A27}" destId="{E41B8F7B-998C-4A90-AD0C-0B62C59533B8}" srcOrd="1" destOrd="0" parTransId="{263A1F6C-E4F8-4F26-9F07-270B3E699D97}" sibTransId="{05C83358-2246-4E23-872E-9F31B9812C64}"/>
    <dgm:cxn modelId="{0C115C06-0FAA-4392-87A5-6C7292609CC4}" type="presOf" srcId="{EA17B0D9-D5AB-4554-8426-800CAB7D3911}" destId="{62C43BCB-E7CA-4E3C-9723-106B6550B9B2}" srcOrd="0" destOrd="0" presId="urn:microsoft.com/office/officeart/2005/8/layout/hProcess4"/>
    <dgm:cxn modelId="{3F5736F7-63B3-43B6-B2CC-D2EC7FF0A232}" srcId="{1741A66E-4C01-498E-AD83-F40408F19A27}" destId="{554DBAD7-B0F9-4BDD-AAC7-72A7A12803E5}" srcOrd="0" destOrd="0" parTransId="{00884311-C6DE-45F3-AB11-EF4ACDE74FBA}" sibTransId="{924BB21C-E60B-4CDD-ACFE-D99C0E077306}"/>
    <dgm:cxn modelId="{204543C0-DF97-4E71-B763-5A733A6C9864}" type="presOf" srcId="{E41B8F7B-998C-4A90-AD0C-0B62C59533B8}" destId="{9A8F4DD0-7B8F-477C-9C86-E584881B8317}" srcOrd="0" destOrd="1" presId="urn:microsoft.com/office/officeart/2005/8/layout/hProcess4"/>
    <dgm:cxn modelId="{D6645A80-11B2-4ED5-B095-169C0DF5FA00}" type="presOf" srcId="{1741A66E-4C01-498E-AD83-F40408F19A27}" destId="{3B2C4DBE-664C-406D-A9BC-9538C2CB25B6}" srcOrd="0" destOrd="0" presId="urn:microsoft.com/office/officeart/2005/8/layout/hProcess4"/>
    <dgm:cxn modelId="{B5DAD441-2A4D-4FE2-937B-968B69F41C94}" type="presOf" srcId="{E98FB2FD-DFD0-4D35-81D6-ADAFA58D978F}" destId="{0399C546-330C-4CDD-A294-0FB2045D7356}" srcOrd="0" destOrd="0" presId="urn:microsoft.com/office/officeart/2005/8/layout/hProcess4"/>
    <dgm:cxn modelId="{8C81344F-BA94-493C-9FF8-186CD7A68A61}" type="presOf" srcId="{554DBAD7-B0F9-4BDD-AAC7-72A7A12803E5}" destId="{9A8F4DD0-7B8F-477C-9C86-E584881B8317}" srcOrd="0" destOrd="0" presId="urn:microsoft.com/office/officeart/2005/8/layout/hProcess4"/>
    <dgm:cxn modelId="{189A12F4-CA94-481C-85DE-97E424642597}" type="presOf" srcId="{5905905A-84DE-4A34-9922-C803ED94082F}" destId="{5928BFCF-69FB-4574-AA8E-007878EDF6FB}" srcOrd="0" destOrd="0" presId="urn:microsoft.com/office/officeart/2005/8/layout/hProcess4"/>
    <dgm:cxn modelId="{430705B2-0048-4966-99CC-F9EB3242921B}" type="presOf" srcId="{40B16620-0285-4D43-904C-61C19954DD13}" destId="{28D5CBC0-2FCE-487B-BDBF-B6BE6B5A5914}" srcOrd="1" destOrd="2" presId="urn:microsoft.com/office/officeart/2005/8/layout/hProcess4"/>
    <dgm:cxn modelId="{CDB7D799-B5D2-40BC-99D8-54426264DBF5}" type="presOf" srcId="{A80FD666-62A5-41D5-BBD6-1F604700363C}" destId="{28D5CBC0-2FCE-487B-BDBF-B6BE6B5A5914}" srcOrd="1" destOrd="0" presId="urn:microsoft.com/office/officeart/2005/8/layout/hProcess4"/>
    <dgm:cxn modelId="{2C6DF077-5688-4B98-818F-4361359A273E}" type="presOf" srcId="{554DBAD7-B0F9-4BDD-AAC7-72A7A12803E5}" destId="{D900B99F-4FE0-405B-B23E-EEB5FABEB6F4}" srcOrd="1" destOrd="0" presId="urn:microsoft.com/office/officeart/2005/8/layout/hProcess4"/>
    <dgm:cxn modelId="{C50F1136-CACA-48F5-B1D6-FDD44C0E2587}" srcId="{EA17B0D9-D5AB-4554-8426-800CAB7D3911}" destId="{345D2B33-5DFB-4566-85FD-1EDD1FEFEC3A}" srcOrd="1" destOrd="0" parTransId="{1D0876F1-487F-4816-9E2D-30879B005BD0}" sibTransId="{EF3CB937-2D10-4512-BE67-50E7F493625C}"/>
    <dgm:cxn modelId="{4CA8BA7F-F947-4625-BB2C-6EED749C791E}" srcId="{5905905A-84DE-4A34-9922-C803ED94082F}" destId="{9A6055CD-D330-4A01-8C1C-F70D05C37571}" srcOrd="1" destOrd="0" parTransId="{F8C94F8F-5AD1-463D-99EF-DA1DC6EA33E2}" sibTransId="{B8DD27ED-AE95-46E8-983D-733D760352C4}"/>
    <dgm:cxn modelId="{E5656A51-916A-4C64-9397-22AC93FB9C88}" type="presOf" srcId="{9A6055CD-D330-4A01-8C1C-F70D05C37571}" destId="{28D5CBC0-2FCE-487B-BDBF-B6BE6B5A5914}" srcOrd="1" destOrd="1" presId="urn:microsoft.com/office/officeart/2005/8/layout/hProcess4"/>
    <dgm:cxn modelId="{71368FF9-92CD-4D66-83B7-AD4D8340F2AA}" srcId="{5905905A-84DE-4A34-9922-C803ED94082F}" destId="{40B16620-0285-4D43-904C-61C19954DD13}" srcOrd="2" destOrd="0" parTransId="{E15E69AD-7822-4ABC-9245-E461E0201AAC}" sibTransId="{3BDCC024-13F3-4D8E-9EE6-391E82113701}"/>
    <dgm:cxn modelId="{20B61819-BC79-432E-9C02-C20C824F845A}" srcId="{795F3A9C-C1EC-434E-A42A-FEB0668BBA0B}" destId="{5905905A-84DE-4A34-9922-C803ED94082F}" srcOrd="2" destOrd="0" parTransId="{0E04B846-12A3-4057-942F-97EE84170F93}" sibTransId="{76D16E32-2BAB-4DF4-9477-9B42CC08A1F4}"/>
    <dgm:cxn modelId="{F511CDC3-3141-4ADE-B95D-951D3CCE488B}" type="presOf" srcId="{A80FD666-62A5-41D5-BBD6-1F604700363C}" destId="{CBD19C21-4FD6-4440-A96E-67A2ACFE8B55}" srcOrd="0" destOrd="0" presId="urn:microsoft.com/office/officeart/2005/8/layout/hProcess4"/>
    <dgm:cxn modelId="{6FBAB572-CC10-4F00-89B2-E3AA9E92D7AB}" type="presOf" srcId="{574A10F7-FBC6-4CA0-A8E6-0E6A76ABE1C7}" destId="{FD6FCF7C-DFAF-4375-B086-8B77708D21FF}" srcOrd="1" destOrd="0" presId="urn:microsoft.com/office/officeart/2005/8/layout/hProcess4"/>
    <dgm:cxn modelId="{ACE276E8-023E-40E7-B422-414064C9DE0D}" type="presOf" srcId="{4CB496D2-2CA3-40ED-927C-89F52F423A60}" destId="{9D828C34-2A46-429D-A481-D69B04A6DBAE}" srcOrd="0" destOrd="0" presId="urn:microsoft.com/office/officeart/2005/8/layout/hProcess4"/>
    <dgm:cxn modelId="{722C6EE8-3C14-4295-A520-530ABA94794C}" type="presOf" srcId="{9A6055CD-D330-4A01-8C1C-F70D05C37571}" destId="{CBD19C21-4FD6-4440-A96E-67A2ACFE8B55}" srcOrd="0" destOrd="1" presId="urn:microsoft.com/office/officeart/2005/8/layout/hProcess4"/>
    <dgm:cxn modelId="{93AC5F4A-CF63-4C17-9B3E-99890D531489}" srcId="{EA17B0D9-D5AB-4554-8426-800CAB7D3911}" destId="{574A10F7-FBC6-4CA0-A8E6-0E6A76ABE1C7}" srcOrd="0" destOrd="0" parTransId="{0EF34751-6FB0-4C0A-8266-19BB8AE08EFE}" sibTransId="{4BA42939-8958-4D1A-B0BB-B85EE4C76C29}"/>
    <dgm:cxn modelId="{A6EBBC70-6824-49EF-BA82-7F101F5B3FA2}" type="presOf" srcId="{574A10F7-FBC6-4CA0-A8E6-0E6A76ABE1C7}" destId="{2DFA3159-EAC0-4BAF-963D-F3B17D441D8D}" srcOrd="0" destOrd="0" presId="urn:microsoft.com/office/officeart/2005/8/layout/hProcess4"/>
    <dgm:cxn modelId="{37D63042-A2EF-458A-B2F3-31E0C025B395}" type="presOf" srcId="{40B16620-0285-4D43-904C-61C19954DD13}" destId="{CBD19C21-4FD6-4440-A96E-67A2ACFE8B55}" srcOrd="0" destOrd="2" presId="urn:microsoft.com/office/officeart/2005/8/layout/hProcess4"/>
    <dgm:cxn modelId="{D772EEF1-7638-46BB-B79D-F98AE9CC943D}" srcId="{795F3A9C-C1EC-434E-A42A-FEB0668BBA0B}" destId="{1741A66E-4C01-498E-AD83-F40408F19A27}" srcOrd="0" destOrd="0" parTransId="{9B28AFC4-0A44-474A-AAFC-32E4A1355A99}" sibTransId="{E98FB2FD-DFD0-4D35-81D6-ADAFA58D978F}"/>
    <dgm:cxn modelId="{C22A068C-2441-4E3A-A42A-411177A7037E}" type="presParOf" srcId="{196DAB3D-653F-46ED-B32E-AC904384E996}" destId="{7C6A0827-FA28-4133-8DD5-1019A595E7C3}" srcOrd="0" destOrd="0" presId="urn:microsoft.com/office/officeart/2005/8/layout/hProcess4"/>
    <dgm:cxn modelId="{D1398E7B-C02C-40A8-BC80-A8A22777A4A2}" type="presParOf" srcId="{196DAB3D-653F-46ED-B32E-AC904384E996}" destId="{74E6CA27-91E9-4F86-A07F-0F62142C55C2}" srcOrd="1" destOrd="0" presId="urn:microsoft.com/office/officeart/2005/8/layout/hProcess4"/>
    <dgm:cxn modelId="{7E006894-6786-46C6-BEFF-E38B586C38FC}" type="presParOf" srcId="{196DAB3D-653F-46ED-B32E-AC904384E996}" destId="{DB2A53AB-52D4-45CD-87C4-44082200CA23}" srcOrd="2" destOrd="0" presId="urn:microsoft.com/office/officeart/2005/8/layout/hProcess4"/>
    <dgm:cxn modelId="{8FBB8385-7351-43F2-A17C-698FF819E6F7}" type="presParOf" srcId="{DB2A53AB-52D4-45CD-87C4-44082200CA23}" destId="{729C3D2E-BFC9-4161-A5FE-15D48A31A0E6}" srcOrd="0" destOrd="0" presId="urn:microsoft.com/office/officeart/2005/8/layout/hProcess4"/>
    <dgm:cxn modelId="{588C221C-7C86-4A84-8AB5-B05DE077ED83}" type="presParOf" srcId="{729C3D2E-BFC9-4161-A5FE-15D48A31A0E6}" destId="{27E20230-A109-4C07-881F-ED9492FA4C9A}" srcOrd="0" destOrd="0" presId="urn:microsoft.com/office/officeart/2005/8/layout/hProcess4"/>
    <dgm:cxn modelId="{5603122E-1EC8-471B-BFBB-AFF9AA06C2F9}" type="presParOf" srcId="{729C3D2E-BFC9-4161-A5FE-15D48A31A0E6}" destId="{9A8F4DD0-7B8F-477C-9C86-E584881B8317}" srcOrd="1" destOrd="0" presId="urn:microsoft.com/office/officeart/2005/8/layout/hProcess4"/>
    <dgm:cxn modelId="{EE046777-3132-4B93-8302-4EAD2C625492}" type="presParOf" srcId="{729C3D2E-BFC9-4161-A5FE-15D48A31A0E6}" destId="{D900B99F-4FE0-405B-B23E-EEB5FABEB6F4}" srcOrd="2" destOrd="0" presId="urn:microsoft.com/office/officeart/2005/8/layout/hProcess4"/>
    <dgm:cxn modelId="{79551CE5-D7D3-46F7-9D02-D3766CC20812}" type="presParOf" srcId="{729C3D2E-BFC9-4161-A5FE-15D48A31A0E6}" destId="{3B2C4DBE-664C-406D-A9BC-9538C2CB25B6}" srcOrd="3" destOrd="0" presId="urn:microsoft.com/office/officeart/2005/8/layout/hProcess4"/>
    <dgm:cxn modelId="{ADD6C651-E13D-4C59-BFCC-63EDBEEE596A}" type="presParOf" srcId="{729C3D2E-BFC9-4161-A5FE-15D48A31A0E6}" destId="{FF5E4CEC-C141-4CC3-9EDA-1FEF2102DF61}" srcOrd="4" destOrd="0" presId="urn:microsoft.com/office/officeart/2005/8/layout/hProcess4"/>
    <dgm:cxn modelId="{E37341F6-B7F2-4632-BDF9-D10930377562}" type="presParOf" srcId="{DB2A53AB-52D4-45CD-87C4-44082200CA23}" destId="{0399C546-330C-4CDD-A294-0FB2045D7356}" srcOrd="1" destOrd="0" presId="urn:microsoft.com/office/officeart/2005/8/layout/hProcess4"/>
    <dgm:cxn modelId="{4D6A6873-E59F-49B5-8EA3-F30A3449BFC0}" type="presParOf" srcId="{DB2A53AB-52D4-45CD-87C4-44082200CA23}" destId="{CBD64C7D-5AB0-4551-9F39-A3A472038105}" srcOrd="2" destOrd="0" presId="urn:microsoft.com/office/officeart/2005/8/layout/hProcess4"/>
    <dgm:cxn modelId="{B2D7F796-AB8E-4E5A-ADA5-1ADBF34F50B8}" type="presParOf" srcId="{CBD64C7D-5AB0-4551-9F39-A3A472038105}" destId="{36DD83A2-4F94-4BD1-A75B-E4339C78E5B1}" srcOrd="0" destOrd="0" presId="urn:microsoft.com/office/officeart/2005/8/layout/hProcess4"/>
    <dgm:cxn modelId="{7DBD046B-5867-4D74-A777-AF333DE77938}" type="presParOf" srcId="{CBD64C7D-5AB0-4551-9F39-A3A472038105}" destId="{2DFA3159-EAC0-4BAF-963D-F3B17D441D8D}" srcOrd="1" destOrd="0" presId="urn:microsoft.com/office/officeart/2005/8/layout/hProcess4"/>
    <dgm:cxn modelId="{CB717446-1B17-4C6A-9996-131086FDC07A}" type="presParOf" srcId="{CBD64C7D-5AB0-4551-9F39-A3A472038105}" destId="{FD6FCF7C-DFAF-4375-B086-8B77708D21FF}" srcOrd="2" destOrd="0" presId="urn:microsoft.com/office/officeart/2005/8/layout/hProcess4"/>
    <dgm:cxn modelId="{D8A2AE41-F431-413B-BE63-15F2E3A6FFBD}" type="presParOf" srcId="{CBD64C7D-5AB0-4551-9F39-A3A472038105}" destId="{62C43BCB-E7CA-4E3C-9723-106B6550B9B2}" srcOrd="3" destOrd="0" presId="urn:microsoft.com/office/officeart/2005/8/layout/hProcess4"/>
    <dgm:cxn modelId="{00FFAA22-7048-478F-AD43-D903A52B4564}" type="presParOf" srcId="{CBD64C7D-5AB0-4551-9F39-A3A472038105}" destId="{C366BBB4-B14D-48FD-92BF-A4C581FBA8CB}" srcOrd="4" destOrd="0" presId="urn:microsoft.com/office/officeart/2005/8/layout/hProcess4"/>
    <dgm:cxn modelId="{29FA87B7-AB5C-471C-ACBA-7EF2E417780E}" type="presParOf" srcId="{DB2A53AB-52D4-45CD-87C4-44082200CA23}" destId="{9D828C34-2A46-429D-A481-D69B04A6DBAE}" srcOrd="3" destOrd="0" presId="urn:microsoft.com/office/officeart/2005/8/layout/hProcess4"/>
    <dgm:cxn modelId="{8E1B4B9C-B9A8-44AE-AD19-AC36552967E4}" type="presParOf" srcId="{DB2A53AB-52D4-45CD-87C4-44082200CA23}" destId="{C5DB16A4-BD93-41A5-BBF5-56BDEC31BB9A}" srcOrd="4" destOrd="0" presId="urn:microsoft.com/office/officeart/2005/8/layout/hProcess4"/>
    <dgm:cxn modelId="{AB18500F-FFC6-4314-B3FD-D16B77903B6A}" type="presParOf" srcId="{C5DB16A4-BD93-41A5-BBF5-56BDEC31BB9A}" destId="{75850E88-E58C-41F5-9D64-7A4587C9A5C2}" srcOrd="0" destOrd="0" presId="urn:microsoft.com/office/officeart/2005/8/layout/hProcess4"/>
    <dgm:cxn modelId="{F0D5400A-BFBE-4C27-8517-D6A78CC14C70}" type="presParOf" srcId="{C5DB16A4-BD93-41A5-BBF5-56BDEC31BB9A}" destId="{CBD19C21-4FD6-4440-A96E-67A2ACFE8B55}" srcOrd="1" destOrd="0" presId="urn:microsoft.com/office/officeart/2005/8/layout/hProcess4"/>
    <dgm:cxn modelId="{9F96FBFD-C28E-4616-AA1D-0C93579AB61A}" type="presParOf" srcId="{C5DB16A4-BD93-41A5-BBF5-56BDEC31BB9A}" destId="{28D5CBC0-2FCE-487B-BDBF-B6BE6B5A5914}" srcOrd="2" destOrd="0" presId="urn:microsoft.com/office/officeart/2005/8/layout/hProcess4"/>
    <dgm:cxn modelId="{C4245363-8AC6-42D8-800B-EC36CC2349EC}" type="presParOf" srcId="{C5DB16A4-BD93-41A5-BBF5-56BDEC31BB9A}" destId="{5928BFCF-69FB-4574-AA8E-007878EDF6FB}" srcOrd="3" destOrd="0" presId="urn:microsoft.com/office/officeart/2005/8/layout/hProcess4"/>
    <dgm:cxn modelId="{47EB1976-B158-4613-A0CB-B7801BC4D1CD}" type="presParOf" srcId="{C5DB16A4-BD93-41A5-BBF5-56BDEC31BB9A}" destId="{7CE99154-C992-42BA-887E-8C4334C9C160}"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1DFA9C-9698-43DA-A585-B67568683E4E}"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18D3D593-D085-4E79-9AEE-C72366468EBE}">
      <dgm:prSet phldrT="[Text]" custT="1"/>
      <dgm:spPr/>
      <dgm:t>
        <a:bodyPr/>
        <a:lstStyle/>
        <a:p>
          <a:r>
            <a:rPr lang="kk-KZ" sz="3200" dirty="0"/>
            <a:t>     Түсіну деңгейі</a:t>
          </a:r>
          <a:endParaRPr lang="en-US" sz="3200" dirty="0"/>
        </a:p>
      </dgm:t>
    </dgm:pt>
    <dgm:pt modelId="{47F27374-28D7-42B8-8C11-A8F7F8D2942F}" type="parTrans" cxnId="{E64DA42B-7D36-405C-9E6F-C5E40FD9613F}">
      <dgm:prSet/>
      <dgm:spPr/>
      <dgm:t>
        <a:bodyPr/>
        <a:lstStyle/>
        <a:p>
          <a:endParaRPr lang="en-US"/>
        </a:p>
      </dgm:t>
    </dgm:pt>
    <dgm:pt modelId="{1891EFDE-048D-4483-B450-BC1494AE2085}" type="sibTrans" cxnId="{E64DA42B-7D36-405C-9E6F-C5E40FD9613F}">
      <dgm:prSet/>
      <dgm:spPr/>
      <dgm:t>
        <a:bodyPr/>
        <a:lstStyle/>
        <a:p>
          <a:endParaRPr lang="en-US"/>
        </a:p>
      </dgm:t>
    </dgm:pt>
    <dgm:pt modelId="{B7128A73-D4A6-4EEC-A448-550A2FA5E2DE}">
      <dgm:prSet phldrT="[Text]"/>
      <dgm:spPr/>
      <dgm:t>
        <a:bodyPr/>
        <a:lstStyle/>
        <a:p>
          <a:r>
            <a:rPr lang="kk-KZ" dirty="0">
              <a:solidFill>
                <a:srgbClr val="000000"/>
              </a:solidFill>
              <a:latin typeface="Arial" panose="020B0604020202020204" pitchFamily="34" charset="0"/>
              <a:ea typeface="Calibri" panose="020F0502020204030204" pitchFamily="34" charset="0"/>
              <a:cs typeface="Arial" panose="020B0604020202020204" pitchFamily="34" charset="0"/>
            </a:rPr>
            <a:t>Семантика - 24</a:t>
          </a:r>
          <a:endParaRPr lang="en-US" dirty="0">
            <a:latin typeface="Arial" panose="020B0604020202020204" pitchFamily="34" charset="0"/>
            <a:cs typeface="Arial" panose="020B0604020202020204" pitchFamily="34" charset="0"/>
          </a:endParaRPr>
        </a:p>
      </dgm:t>
    </dgm:pt>
    <dgm:pt modelId="{D8E6DDDF-8181-4E98-885D-152C75BA93AF}" type="parTrans" cxnId="{3BC8319D-CDB5-4118-A6AA-0783116C5A16}">
      <dgm:prSet/>
      <dgm:spPr/>
      <dgm:t>
        <a:bodyPr/>
        <a:lstStyle/>
        <a:p>
          <a:endParaRPr lang="en-US"/>
        </a:p>
      </dgm:t>
    </dgm:pt>
    <dgm:pt modelId="{97F5EC1F-E8ED-4BE7-A08E-F3F0351506C4}" type="sibTrans" cxnId="{3BC8319D-CDB5-4118-A6AA-0783116C5A16}">
      <dgm:prSet/>
      <dgm:spPr/>
      <dgm:t>
        <a:bodyPr/>
        <a:lstStyle/>
        <a:p>
          <a:endParaRPr lang="en-US"/>
        </a:p>
      </dgm:t>
    </dgm:pt>
    <dgm:pt modelId="{C302EB4F-732B-4601-98BA-813B242E0304}">
      <dgm:prSet phldrT="[Text]"/>
      <dgm:spPr/>
      <dgm:t>
        <a:bodyPr/>
        <a:lstStyle/>
        <a:p>
          <a:r>
            <a:rPr lang="kk-KZ" b="0" i="0" dirty="0">
              <a:solidFill>
                <a:srgbClr val="202122"/>
              </a:solidFill>
              <a:effectLst/>
              <a:latin typeface="Arial" panose="020B0604020202020204" pitchFamily="34" charset="0"/>
            </a:rPr>
            <a:t>Синтаксис -13</a:t>
          </a:r>
          <a:endParaRPr lang="en-US" dirty="0"/>
        </a:p>
      </dgm:t>
    </dgm:pt>
    <dgm:pt modelId="{AA2EDB2A-B7BF-4B18-A1CC-76D53D133B04}" type="parTrans" cxnId="{378E3A04-097C-4236-9FA8-E6121FEEE744}">
      <dgm:prSet/>
      <dgm:spPr/>
      <dgm:t>
        <a:bodyPr/>
        <a:lstStyle/>
        <a:p>
          <a:endParaRPr lang="en-US"/>
        </a:p>
      </dgm:t>
    </dgm:pt>
    <dgm:pt modelId="{D85E76E8-D08B-42D8-B2A7-363F425E78B4}" type="sibTrans" cxnId="{378E3A04-097C-4236-9FA8-E6121FEEE744}">
      <dgm:prSet/>
      <dgm:spPr/>
      <dgm:t>
        <a:bodyPr/>
        <a:lstStyle/>
        <a:p>
          <a:endParaRPr lang="en-US"/>
        </a:p>
      </dgm:t>
    </dgm:pt>
    <dgm:pt modelId="{910DB0EB-9FC4-49C2-BF37-20C0A1DD83C4}">
      <dgm:prSet phldrT="[Text]" custT="1"/>
      <dgm:spPr/>
      <dgm:t>
        <a:bodyPr/>
        <a:lstStyle/>
        <a:p>
          <a:r>
            <a:rPr lang="kk-KZ" sz="3200" dirty="0"/>
            <a:t>    Сөйлеу деңгейі</a:t>
          </a:r>
          <a:endParaRPr lang="en-US" sz="3200" dirty="0"/>
        </a:p>
      </dgm:t>
    </dgm:pt>
    <dgm:pt modelId="{A9A037F9-4BA4-4EFE-81CA-6E10271F9827}" type="parTrans" cxnId="{7F7FE7D6-CEAD-4A89-A978-01441DEA110A}">
      <dgm:prSet/>
      <dgm:spPr/>
      <dgm:t>
        <a:bodyPr/>
        <a:lstStyle/>
        <a:p>
          <a:endParaRPr lang="en-US"/>
        </a:p>
      </dgm:t>
    </dgm:pt>
    <dgm:pt modelId="{D7099FCC-7F02-4079-9A52-9860017F3419}" type="sibTrans" cxnId="{7F7FE7D6-CEAD-4A89-A978-01441DEA110A}">
      <dgm:prSet/>
      <dgm:spPr/>
      <dgm:t>
        <a:bodyPr/>
        <a:lstStyle/>
        <a:p>
          <a:endParaRPr lang="en-US"/>
        </a:p>
      </dgm:t>
    </dgm:pt>
    <dgm:pt modelId="{AAB082C0-B739-4A69-98FF-F687AAE94FD2}">
      <dgm:prSet phldrT="[Text]"/>
      <dgm:spPr/>
      <dgm:t>
        <a:bodyPr/>
        <a:lstStyle/>
        <a:p>
          <a:r>
            <a:rPr lang="kk-KZ" dirty="0">
              <a:solidFill>
                <a:srgbClr val="000000"/>
              </a:solidFill>
              <a:latin typeface="Arial" panose="020B0604020202020204" pitchFamily="34" charset="0"/>
              <a:ea typeface="Calibri" panose="020F0502020204030204" pitchFamily="34" charset="0"/>
              <a:cs typeface="Arial" panose="020B0604020202020204" pitchFamily="34" charset="0"/>
            </a:rPr>
            <a:t>Семантика - 24</a:t>
          </a:r>
          <a:endParaRPr lang="en-US" dirty="0">
            <a:latin typeface="Arial" panose="020B0604020202020204" pitchFamily="34" charset="0"/>
            <a:cs typeface="Arial" panose="020B0604020202020204" pitchFamily="34" charset="0"/>
          </a:endParaRPr>
        </a:p>
      </dgm:t>
    </dgm:pt>
    <dgm:pt modelId="{BAE91055-6D80-4D79-BF43-B6802CCE06B2}" type="parTrans" cxnId="{D69BC326-4676-4549-87E2-4A5CE203599D}">
      <dgm:prSet/>
      <dgm:spPr/>
      <dgm:t>
        <a:bodyPr/>
        <a:lstStyle/>
        <a:p>
          <a:endParaRPr lang="en-US"/>
        </a:p>
      </dgm:t>
    </dgm:pt>
    <dgm:pt modelId="{C30B5421-EA5E-4300-8473-9A941C6CD470}" type="sibTrans" cxnId="{D69BC326-4676-4549-87E2-4A5CE203599D}">
      <dgm:prSet/>
      <dgm:spPr/>
      <dgm:t>
        <a:bodyPr/>
        <a:lstStyle/>
        <a:p>
          <a:endParaRPr lang="en-US"/>
        </a:p>
      </dgm:t>
    </dgm:pt>
    <dgm:pt modelId="{6A94B1F3-642B-42CD-8CF7-05081F29D2A5}">
      <dgm:prSet phldrT="[Text]"/>
      <dgm:spPr/>
      <dgm:t>
        <a:bodyPr/>
        <a:lstStyle/>
        <a:p>
          <a:r>
            <a:rPr lang="kk-KZ" b="0" i="0" dirty="0">
              <a:solidFill>
                <a:srgbClr val="202122"/>
              </a:solidFill>
              <a:effectLst/>
              <a:latin typeface="Arial" panose="020B0604020202020204" pitchFamily="34" charset="0"/>
            </a:rPr>
            <a:t>Синтаксис-17</a:t>
          </a:r>
          <a:endParaRPr lang="en-US" dirty="0"/>
        </a:p>
      </dgm:t>
    </dgm:pt>
    <dgm:pt modelId="{4CDF33E4-6DFE-4FB0-98BC-0E38A6BB723B}" type="parTrans" cxnId="{3EEEE1C6-C234-40AA-829D-7F96EAD61A99}">
      <dgm:prSet/>
      <dgm:spPr/>
      <dgm:t>
        <a:bodyPr/>
        <a:lstStyle/>
        <a:p>
          <a:endParaRPr lang="en-US"/>
        </a:p>
      </dgm:t>
    </dgm:pt>
    <dgm:pt modelId="{06111EF1-97E5-4F3E-91FB-44B4D103675D}" type="sibTrans" cxnId="{3EEEE1C6-C234-40AA-829D-7F96EAD61A99}">
      <dgm:prSet/>
      <dgm:spPr/>
      <dgm:t>
        <a:bodyPr/>
        <a:lstStyle/>
        <a:p>
          <a:endParaRPr lang="en-US"/>
        </a:p>
      </dgm:t>
    </dgm:pt>
    <dgm:pt modelId="{134A6809-A0A7-46FA-A768-A0A621266D36}" type="pres">
      <dgm:prSet presAssocID="{7F1DFA9C-9698-43DA-A585-B67568683E4E}" presName="layout" presStyleCnt="0">
        <dgm:presLayoutVars>
          <dgm:chMax/>
          <dgm:chPref/>
          <dgm:dir/>
          <dgm:resizeHandles/>
        </dgm:presLayoutVars>
      </dgm:prSet>
      <dgm:spPr/>
      <dgm:t>
        <a:bodyPr/>
        <a:lstStyle/>
        <a:p>
          <a:endParaRPr lang="en-US"/>
        </a:p>
      </dgm:t>
    </dgm:pt>
    <dgm:pt modelId="{FA7F5EEA-48CD-4CB1-8C6C-9374FF87DE98}" type="pres">
      <dgm:prSet presAssocID="{18D3D593-D085-4E79-9AEE-C72366468EBE}" presName="root" presStyleCnt="0">
        <dgm:presLayoutVars>
          <dgm:chMax/>
          <dgm:chPref/>
        </dgm:presLayoutVars>
      </dgm:prSet>
      <dgm:spPr/>
    </dgm:pt>
    <dgm:pt modelId="{89595136-A6B4-41E1-BC7F-3F0B07AC624D}" type="pres">
      <dgm:prSet presAssocID="{18D3D593-D085-4E79-9AEE-C72366468EBE}" presName="rootComposite" presStyleCnt="0">
        <dgm:presLayoutVars/>
      </dgm:prSet>
      <dgm:spPr/>
    </dgm:pt>
    <dgm:pt modelId="{DAE0F79E-BE80-4C99-9554-73E3634E8088}" type="pres">
      <dgm:prSet presAssocID="{18D3D593-D085-4E79-9AEE-C72366468EBE}" presName="ParentAccent" presStyleLbl="alignNode1" presStyleIdx="0" presStyleCnt="2" custLinFactY="-34302" custLinFactNeighborY="-100000"/>
      <dgm:spPr/>
    </dgm:pt>
    <dgm:pt modelId="{E4C90894-296E-4988-AE17-38592FD9C7A0}" type="pres">
      <dgm:prSet presAssocID="{18D3D593-D085-4E79-9AEE-C72366468EBE}" presName="ParentSmallAccent" presStyleLbl="fgAcc1" presStyleIdx="0" presStyleCnt="2" custLinFactY="-100000" custLinFactNeighborX="-81122" custLinFactNeighborY="-115077"/>
      <dgm:spPr/>
    </dgm:pt>
    <dgm:pt modelId="{CE8BE019-DAB5-416A-AA37-1C4512C2D4B5}" type="pres">
      <dgm:prSet presAssocID="{18D3D593-D085-4E79-9AEE-C72366468EBE}" presName="Parent" presStyleLbl="revTx" presStyleIdx="0" presStyleCnt="6">
        <dgm:presLayoutVars>
          <dgm:chMax/>
          <dgm:chPref val="4"/>
          <dgm:bulletEnabled val="1"/>
        </dgm:presLayoutVars>
      </dgm:prSet>
      <dgm:spPr/>
      <dgm:t>
        <a:bodyPr/>
        <a:lstStyle/>
        <a:p>
          <a:endParaRPr lang="en-US"/>
        </a:p>
      </dgm:t>
    </dgm:pt>
    <dgm:pt modelId="{0BFC7D20-5674-4856-85B9-40975E45C13A}" type="pres">
      <dgm:prSet presAssocID="{18D3D593-D085-4E79-9AEE-C72366468EBE}" presName="childShape" presStyleCnt="0">
        <dgm:presLayoutVars>
          <dgm:chMax val="0"/>
          <dgm:chPref val="0"/>
        </dgm:presLayoutVars>
      </dgm:prSet>
      <dgm:spPr/>
    </dgm:pt>
    <dgm:pt modelId="{DCC6EC1B-90A5-41D2-A862-4757EB7EFA61}" type="pres">
      <dgm:prSet presAssocID="{B7128A73-D4A6-4EEC-A448-550A2FA5E2DE}" presName="childComposite" presStyleCnt="0">
        <dgm:presLayoutVars>
          <dgm:chMax val="0"/>
          <dgm:chPref val="0"/>
        </dgm:presLayoutVars>
      </dgm:prSet>
      <dgm:spPr/>
    </dgm:pt>
    <dgm:pt modelId="{F2FEE1AA-554C-498C-B015-09B903EB3525}" type="pres">
      <dgm:prSet presAssocID="{B7128A73-D4A6-4EEC-A448-550A2FA5E2DE}" presName="ChildAccent" presStyleLbl="solidFgAcc1" presStyleIdx="0" presStyleCnt="4" custLinFactY="-4414" custLinFactNeighborX="8701" custLinFactNeighborY="-100000"/>
      <dgm:spPr/>
    </dgm:pt>
    <dgm:pt modelId="{1E3FE4F0-B66A-4EBD-B972-80A409AE1E23}" type="pres">
      <dgm:prSet presAssocID="{B7128A73-D4A6-4EEC-A448-550A2FA5E2DE}" presName="Child" presStyleLbl="revTx" presStyleIdx="1" presStyleCnt="6" custLinFactNeighborX="687" custLinFactNeighborY="-44794">
        <dgm:presLayoutVars>
          <dgm:chMax val="0"/>
          <dgm:chPref val="0"/>
          <dgm:bulletEnabled val="1"/>
        </dgm:presLayoutVars>
      </dgm:prSet>
      <dgm:spPr/>
      <dgm:t>
        <a:bodyPr/>
        <a:lstStyle/>
        <a:p>
          <a:endParaRPr lang="en-US"/>
        </a:p>
      </dgm:t>
    </dgm:pt>
    <dgm:pt modelId="{EB502A34-1353-426F-AFC0-283ECBA98919}" type="pres">
      <dgm:prSet presAssocID="{C302EB4F-732B-4601-98BA-813B242E0304}" presName="childComposite" presStyleCnt="0">
        <dgm:presLayoutVars>
          <dgm:chMax val="0"/>
          <dgm:chPref val="0"/>
        </dgm:presLayoutVars>
      </dgm:prSet>
      <dgm:spPr/>
    </dgm:pt>
    <dgm:pt modelId="{16233658-26F8-4360-B978-EDD729FE03F9}" type="pres">
      <dgm:prSet presAssocID="{C302EB4F-732B-4601-98BA-813B242E0304}" presName="ChildAccent" presStyleLbl="solidFgAcc1" presStyleIdx="1" presStyleCnt="4" custLinFactNeighborY="-95713"/>
      <dgm:spPr/>
    </dgm:pt>
    <dgm:pt modelId="{08EEC855-710C-4416-979F-0CF630AA0DC5}" type="pres">
      <dgm:prSet presAssocID="{C302EB4F-732B-4601-98BA-813B242E0304}" presName="Child" presStyleLbl="revTx" presStyleIdx="2" presStyleCnt="6" custLinFactNeighborX="687" custLinFactNeighborY="-44794">
        <dgm:presLayoutVars>
          <dgm:chMax val="0"/>
          <dgm:chPref val="0"/>
          <dgm:bulletEnabled val="1"/>
        </dgm:presLayoutVars>
      </dgm:prSet>
      <dgm:spPr/>
      <dgm:t>
        <a:bodyPr/>
        <a:lstStyle/>
        <a:p>
          <a:endParaRPr lang="en-US"/>
        </a:p>
      </dgm:t>
    </dgm:pt>
    <dgm:pt modelId="{71F6F544-EDC8-402E-9A28-5ED9C42459BC}" type="pres">
      <dgm:prSet presAssocID="{910DB0EB-9FC4-49C2-BF37-20C0A1DD83C4}" presName="root" presStyleCnt="0">
        <dgm:presLayoutVars>
          <dgm:chMax/>
          <dgm:chPref/>
        </dgm:presLayoutVars>
      </dgm:prSet>
      <dgm:spPr/>
    </dgm:pt>
    <dgm:pt modelId="{D7B5F549-66E1-49BD-8A05-F4DF164A5669}" type="pres">
      <dgm:prSet presAssocID="{910DB0EB-9FC4-49C2-BF37-20C0A1DD83C4}" presName="rootComposite" presStyleCnt="0">
        <dgm:presLayoutVars/>
      </dgm:prSet>
      <dgm:spPr/>
    </dgm:pt>
    <dgm:pt modelId="{0813EDAA-4E4A-4454-B467-B02572D729BE}" type="pres">
      <dgm:prSet presAssocID="{910DB0EB-9FC4-49C2-BF37-20C0A1DD83C4}" presName="ParentAccent" presStyleLbl="alignNode1" presStyleIdx="1" presStyleCnt="2" custLinFactY="-31586" custLinFactNeighborX="412" custLinFactNeighborY="-100000"/>
      <dgm:spPr/>
    </dgm:pt>
    <dgm:pt modelId="{26F852CD-12F0-4441-BCB9-73D42E69B5AB}" type="pres">
      <dgm:prSet presAssocID="{910DB0EB-9FC4-49C2-BF37-20C0A1DD83C4}" presName="ParentSmallAccent" presStyleLbl="fgAcc1" presStyleIdx="1" presStyleCnt="2" custLinFactY="-100000" custLinFactNeighborY="-109367"/>
      <dgm:spPr/>
    </dgm:pt>
    <dgm:pt modelId="{561E41B1-6801-4E79-949B-15A61C819A27}" type="pres">
      <dgm:prSet presAssocID="{910DB0EB-9FC4-49C2-BF37-20C0A1DD83C4}" presName="Parent" presStyleLbl="revTx" presStyleIdx="3" presStyleCnt="6">
        <dgm:presLayoutVars>
          <dgm:chMax/>
          <dgm:chPref val="4"/>
          <dgm:bulletEnabled val="1"/>
        </dgm:presLayoutVars>
      </dgm:prSet>
      <dgm:spPr/>
      <dgm:t>
        <a:bodyPr/>
        <a:lstStyle/>
        <a:p>
          <a:endParaRPr lang="en-US"/>
        </a:p>
      </dgm:t>
    </dgm:pt>
    <dgm:pt modelId="{1AF2A401-33FF-4E65-A6FE-9E1A8F327AF1}" type="pres">
      <dgm:prSet presAssocID="{910DB0EB-9FC4-49C2-BF37-20C0A1DD83C4}" presName="childShape" presStyleCnt="0">
        <dgm:presLayoutVars>
          <dgm:chMax val="0"/>
          <dgm:chPref val="0"/>
        </dgm:presLayoutVars>
      </dgm:prSet>
      <dgm:spPr/>
    </dgm:pt>
    <dgm:pt modelId="{85156BFB-8AA5-482F-B0D3-A31284ACCE44}" type="pres">
      <dgm:prSet presAssocID="{AAB082C0-B739-4A69-98FF-F687AAE94FD2}" presName="childComposite" presStyleCnt="0">
        <dgm:presLayoutVars>
          <dgm:chMax val="0"/>
          <dgm:chPref val="0"/>
        </dgm:presLayoutVars>
      </dgm:prSet>
      <dgm:spPr/>
    </dgm:pt>
    <dgm:pt modelId="{CFAF399C-4D96-45E0-BC3A-35A121D27B97}" type="pres">
      <dgm:prSet presAssocID="{AAB082C0-B739-4A69-98FF-F687AAE94FD2}" presName="ChildAccent" presStyleLbl="solidFgAcc1" presStyleIdx="2" presStyleCnt="4" custLinFactY="-38810" custLinFactNeighborX="7262" custLinFactNeighborY="-100000"/>
      <dgm:spPr/>
    </dgm:pt>
    <dgm:pt modelId="{0F9E630E-9C7E-4813-9115-52FFAB0CEC17}" type="pres">
      <dgm:prSet presAssocID="{AAB082C0-B739-4A69-98FF-F687AAE94FD2}" presName="Child" presStyleLbl="revTx" presStyleIdx="4" presStyleCnt="6" custLinFactNeighborX="946" custLinFactNeighborY="-47797">
        <dgm:presLayoutVars>
          <dgm:chMax val="0"/>
          <dgm:chPref val="0"/>
          <dgm:bulletEnabled val="1"/>
        </dgm:presLayoutVars>
      </dgm:prSet>
      <dgm:spPr/>
      <dgm:t>
        <a:bodyPr/>
        <a:lstStyle/>
        <a:p>
          <a:endParaRPr lang="en-US"/>
        </a:p>
      </dgm:t>
    </dgm:pt>
    <dgm:pt modelId="{9ED55A6D-56BB-4F9A-B9B8-48DD3157947C}" type="pres">
      <dgm:prSet presAssocID="{6A94B1F3-642B-42CD-8CF7-05081F29D2A5}" presName="childComposite" presStyleCnt="0">
        <dgm:presLayoutVars>
          <dgm:chMax val="0"/>
          <dgm:chPref val="0"/>
        </dgm:presLayoutVars>
      </dgm:prSet>
      <dgm:spPr/>
    </dgm:pt>
    <dgm:pt modelId="{E992A2E2-F18B-410D-9325-D562BFB583EB}" type="pres">
      <dgm:prSet presAssocID="{6A94B1F3-642B-42CD-8CF7-05081F29D2A5}" presName="ChildAccent" presStyleLbl="solidFgAcc1" presStyleIdx="3" presStyleCnt="4" custLinFactNeighborX="7262" custLinFactNeighborY="-78311"/>
      <dgm:spPr/>
    </dgm:pt>
    <dgm:pt modelId="{E608AF1D-E134-4EA5-8CA6-5F8B814F15E0}" type="pres">
      <dgm:prSet presAssocID="{6A94B1F3-642B-42CD-8CF7-05081F29D2A5}" presName="Child" presStyleLbl="revTx" presStyleIdx="5" presStyleCnt="6" custLinFactNeighborX="946" custLinFactNeighborY="-37328">
        <dgm:presLayoutVars>
          <dgm:chMax val="0"/>
          <dgm:chPref val="0"/>
          <dgm:bulletEnabled val="1"/>
        </dgm:presLayoutVars>
      </dgm:prSet>
      <dgm:spPr/>
      <dgm:t>
        <a:bodyPr/>
        <a:lstStyle/>
        <a:p>
          <a:endParaRPr lang="en-US"/>
        </a:p>
      </dgm:t>
    </dgm:pt>
  </dgm:ptLst>
  <dgm:cxnLst>
    <dgm:cxn modelId="{D69BC326-4676-4549-87E2-4A5CE203599D}" srcId="{910DB0EB-9FC4-49C2-BF37-20C0A1DD83C4}" destId="{AAB082C0-B739-4A69-98FF-F687AAE94FD2}" srcOrd="0" destOrd="0" parTransId="{BAE91055-6D80-4D79-BF43-B6802CCE06B2}" sibTransId="{C30B5421-EA5E-4300-8473-9A941C6CD470}"/>
    <dgm:cxn modelId="{7F7FE7D6-CEAD-4A89-A978-01441DEA110A}" srcId="{7F1DFA9C-9698-43DA-A585-B67568683E4E}" destId="{910DB0EB-9FC4-49C2-BF37-20C0A1DD83C4}" srcOrd="1" destOrd="0" parTransId="{A9A037F9-4BA4-4EFE-81CA-6E10271F9827}" sibTransId="{D7099FCC-7F02-4079-9A52-9860017F3419}"/>
    <dgm:cxn modelId="{652992F0-DCB7-4FBA-85DA-56B2EC590AF9}" type="presOf" srcId="{18D3D593-D085-4E79-9AEE-C72366468EBE}" destId="{CE8BE019-DAB5-416A-AA37-1C4512C2D4B5}" srcOrd="0" destOrd="0" presId="urn:microsoft.com/office/officeart/2008/layout/SquareAccentList"/>
    <dgm:cxn modelId="{E64DA42B-7D36-405C-9E6F-C5E40FD9613F}" srcId="{7F1DFA9C-9698-43DA-A585-B67568683E4E}" destId="{18D3D593-D085-4E79-9AEE-C72366468EBE}" srcOrd="0" destOrd="0" parTransId="{47F27374-28D7-42B8-8C11-A8F7F8D2942F}" sibTransId="{1891EFDE-048D-4483-B450-BC1494AE2085}"/>
    <dgm:cxn modelId="{378E3A04-097C-4236-9FA8-E6121FEEE744}" srcId="{18D3D593-D085-4E79-9AEE-C72366468EBE}" destId="{C302EB4F-732B-4601-98BA-813B242E0304}" srcOrd="1" destOrd="0" parTransId="{AA2EDB2A-B7BF-4B18-A1CC-76D53D133B04}" sibTransId="{D85E76E8-D08B-42D8-B2A7-363F425E78B4}"/>
    <dgm:cxn modelId="{2EA73A20-64B5-4622-B8BB-EC7D2929991A}" type="presOf" srcId="{AAB082C0-B739-4A69-98FF-F687AAE94FD2}" destId="{0F9E630E-9C7E-4813-9115-52FFAB0CEC17}" srcOrd="0" destOrd="0" presId="urn:microsoft.com/office/officeart/2008/layout/SquareAccentList"/>
    <dgm:cxn modelId="{2364ACE5-5C54-45E4-BBF8-C05AAEA3E38C}" type="presOf" srcId="{6A94B1F3-642B-42CD-8CF7-05081F29D2A5}" destId="{E608AF1D-E134-4EA5-8CA6-5F8B814F15E0}" srcOrd="0" destOrd="0" presId="urn:microsoft.com/office/officeart/2008/layout/SquareAccentList"/>
    <dgm:cxn modelId="{3BC8319D-CDB5-4118-A6AA-0783116C5A16}" srcId="{18D3D593-D085-4E79-9AEE-C72366468EBE}" destId="{B7128A73-D4A6-4EEC-A448-550A2FA5E2DE}" srcOrd="0" destOrd="0" parTransId="{D8E6DDDF-8181-4E98-885D-152C75BA93AF}" sibTransId="{97F5EC1F-E8ED-4BE7-A08E-F3F0351506C4}"/>
    <dgm:cxn modelId="{DE3A8FE0-6FDC-410E-95B3-14CBACFA234A}" type="presOf" srcId="{B7128A73-D4A6-4EEC-A448-550A2FA5E2DE}" destId="{1E3FE4F0-B66A-4EBD-B972-80A409AE1E23}" srcOrd="0" destOrd="0" presId="urn:microsoft.com/office/officeart/2008/layout/SquareAccentList"/>
    <dgm:cxn modelId="{502B842B-DBBE-43D5-93E5-82CE37E2699D}" type="presOf" srcId="{C302EB4F-732B-4601-98BA-813B242E0304}" destId="{08EEC855-710C-4416-979F-0CF630AA0DC5}" srcOrd="0" destOrd="0" presId="urn:microsoft.com/office/officeart/2008/layout/SquareAccentList"/>
    <dgm:cxn modelId="{3EEEE1C6-C234-40AA-829D-7F96EAD61A99}" srcId="{910DB0EB-9FC4-49C2-BF37-20C0A1DD83C4}" destId="{6A94B1F3-642B-42CD-8CF7-05081F29D2A5}" srcOrd="1" destOrd="0" parTransId="{4CDF33E4-6DFE-4FB0-98BC-0E38A6BB723B}" sibTransId="{06111EF1-97E5-4F3E-91FB-44B4D103675D}"/>
    <dgm:cxn modelId="{FA483717-13A2-44A1-A8E0-7DD5C6629170}" type="presOf" srcId="{7F1DFA9C-9698-43DA-A585-B67568683E4E}" destId="{134A6809-A0A7-46FA-A768-A0A621266D36}" srcOrd="0" destOrd="0" presId="urn:microsoft.com/office/officeart/2008/layout/SquareAccentList"/>
    <dgm:cxn modelId="{685B7C92-EA99-4182-A8C9-F83AF41FADB3}" type="presOf" srcId="{910DB0EB-9FC4-49C2-BF37-20C0A1DD83C4}" destId="{561E41B1-6801-4E79-949B-15A61C819A27}" srcOrd="0" destOrd="0" presId="urn:microsoft.com/office/officeart/2008/layout/SquareAccentList"/>
    <dgm:cxn modelId="{AA4A9D9C-6A00-4AF9-A425-1E95B392B48E}" type="presParOf" srcId="{134A6809-A0A7-46FA-A768-A0A621266D36}" destId="{FA7F5EEA-48CD-4CB1-8C6C-9374FF87DE98}" srcOrd="0" destOrd="0" presId="urn:microsoft.com/office/officeart/2008/layout/SquareAccentList"/>
    <dgm:cxn modelId="{9BCCA6AE-DEDF-423F-854E-897DF3FF65EE}" type="presParOf" srcId="{FA7F5EEA-48CD-4CB1-8C6C-9374FF87DE98}" destId="{89595136-A6B4-41E1-BC7F-3F0B07AC624D}" srcOrd="0" destOrd="0" presId="urn:microsoft.com/office/officeart/2008/layout/SquareAccentList"/>
    <dgm:cxn modelId="{6DEF43F4-626F-4ED6-B413-326137E6FE8F}" type="presParOf" srcId="{89595136-A6B4-41E1-BC7F-3F0B07AC624D}" destId="{DAE0F79E-BE80-4C99-9554-73E3634E8088}" srcOrd="0" destOrd="0" presId="urn:microsoft.com/office/officeart/2008/layout/SquareAccentList"/>
    <dgm:cxn modelId="{EF949AAB-A12C-4774-8659-17821BE15F63}" type="presParOf" srcId="{89595136-A6B4-41E1-BC7F-3F0B07AC624D}" destId="{E4C90894-296E-4988-AE17-38592FD9C7A0}" srcOrd="1" destOrd="0" presId="urn:microsoft.com/office/officeart/2008/layout/SquareAccentList"/>
    <dgm:cxn modelId="{4C7C0719-B8FB-4EB4-BD87-7BF50B68EA5A}" type="presParOf" srcId="{89595136-A6B4-41E1-BC7F-3F0B07AC624D}" destId="{CE8BE019-DAB5-416A-AA37-1C4512C2D4B5}" srcOrd="2" destOrd="0" presId="urn:microsoft.com/office/officeart/2008/layout/SquareAccentList"/>
    <dgm:cxn modelId="{AC782262-C225-4744-8641-6D3576DE2511}" type="presParOf" srcId="{FA7F5EEA-48CD-4CB1-8C6C-9374FF87DE98}" destId="{0BFC7D20-5674-4856-85B9-40975E45C13A}" srcOrd="1" destOrd="0" presId="urn:microsoft.com/office/officeart/2008/layout/SquareAccentList"/>
    <dgm:cxn modelId="{20258350-A489-445B-963D-31F2FF6FB63D}" type="presParOf" srcId="{0BFC7D20-5674-4856-85B9-40975E45C13A}" destId="{DCC6EC1B-90A5-41D2-A862-4757EB7EFA61}" srcOrd="0" destOrd="0" presId="urn:microsoft.com/office/officeart/2008/layout/SquareAccentList"/>
    <dgm:cxn modelId="{4455BF61-7999-4840-9C54-E07ADDC8E3F5}" type="presParOf" srcId="{DCC6EC1B-90A5-41D2-A862-4757EB7EFA61}" destId="{F2FEE1AA-554C-498C-B015-09B903EB3525}" srcOrd="0" destOrd="0" presId="urn:microsoft.com/office/officeart/2008/layout/SquareAccentList"/>
    <dgm:cxn modelId="{DBCDC370-67B4-418A-A489-1A11892DED12}" type="presParOf" srcId="{DCC6EC1B-90A5-41D2-A862-4757EB7EFA61}" destId="{1E3FE4F0-B66A-4EBD-B972-80A409AE1E23}" srcOrd="1" destOrd="0" presId="urn:microsoft.com/office/officeart/2008/layout/SquareAccentList"/>
    <dgm:cxn modelId="{FDA0688F-416C-4A06-8CE5-5BB4BC359D69}" type="presParOf" srcId="{0BFC7D20-5674-4856-85B9-40975E45C13A}" destId="{EB502A34-1353-426F-AFC0-283ECBA98919}" srcOrd="1" destOrd="0" presId="urn:microsoft.com/office/officeart/2008/layout/SquareAccentList"/>
    <dgm:cxn modelId="{A9EEF3A0-86EC-4D44-914A-D87717384AC5}" type="presParOf" srcId="{EB502A34-1353-426F-AFC0-283ECBA98919}" destId="{16233658-26F8-4360-B978-EDD729FE03F9}" srcOrd="0" destOrd="0" presId="urn:microsoft.com/office/officeart/2008/layout/SquareAccentList"/>
    <dgm:cxn modelId="{B4AECD90-C86F-455A-BD5B-87AEE54DF5D7}" type="presParOf" srcId="{EB502A34-1353-426F-AFC0-283ECBA98919}" destId="{08EEC855-710C-4416-979F-0CF630AA0DC5}" srcOrd="1" destOrd="0" presId="urn:microsoft.com/office/officeart/2008/layout/SquareAccentList"/>
    <dgm:cxn modelId="{37F28C40-EC40-4B2C-B1A5-90733D9F3891}" type="presParOf" srcId="{134A6809-A0A7-46FA-A768-A0A621266D36}" destId="{71F6F544-EDC8-402E-9A28-5ED9C42459BC}" srcOrd="1" destOrd="0" presId="urn:microsoft.com/office/officeart/2008/layout/SquareAccentList"/>
    <dgm:cxn modelId="{60EFAE2E-D301-4076-8282-F2CC518D0619}" type="presParOf" srcId="{71F6F544-EDC8-402E-9A28-5ED9C42459BC}" destId="{D7B5F549-66E1-49BD-8A05-F4DF164A5669}" srcOrd="0" destOrd="0" presId="urn:microsoft.com/office/officeart/2008/layout/SquareAccentList"/>
    <dgm:cxn modelId="{DA1CF77F-CBF4-4C7F-81C5-7A4FEBDDD8A3}" type="presParOf" srcId="{D7B5F549-66E1-49BD-8A05-F4DF164A5669}" destId="{0813EDAA-4E4A-4454-B467-B02572D729BE}" srcOrd="0" destOrd="0" presId="urn:microsoft.com/office/officeart/2008/layout/SquareAccentList"/>
    <dgm:cxn modelId="{3EC1C00B-E490-454C-8638-66372453F898}" type="presParOf" srcId="{D7B5F549-66E1-49BD-8A05-F4DF164A5669}" destId="{26F852CD-12F0-4441-BCB9-73D42E69B5AB}" srcOrd="1" destOrd="0" presId="urn:microsoft.com/office/officeart/2008/layout/SquareAccentList"/>
    <dgm:cxn modelId="{C6D0E389-E00D-4461-87B6-A36A11742989}" type="presParOf" srcId="{D7B5F549-66E1-49BD-8A05-F4DF164A5669}" destId="{561E41B1-6801-4E79-949B-15A61C819A27}" srcOrd="2" destOrd="0" presId="urn:microsoft.com/office/officeart/2008/layout/SquareAccentList"/>
    <dgm:cxn modelId="{197C1C49-E7C3-4ED3-978F-53F7F95E5EDA}" type="presParOf" srcId="{71F6F544-EDC8-402E-9A28-5ED9C42459BC}" destId="{1AF2A401-33FF-4E65-A6FE-9E1A8F327AF1}" srcOrd="1" destOrd="0" presId="urn:microsoft.com/office/officeart/2008/layout/SquareAccentList"/>
    <dgm:cxn modelId="{7149A5A0-1DAA-4DED-8049-FEBA3CAC06BD}" type="presParOf" srcId="{1AF2A401-33FF-4E65-A6FE-9E1A8F327AF1}" destId="{85156BFB-8AA5-482F-B0D3-A31284ACCE44}" srcOrd="0" destOrd="0" presId="urn:microsoft.com/office/officeart/2008/layout/SquareAccentList"/>
    <dgm:cxn modelId="{ED56A5A9-3F3A-4186-BC9C-C1B3450E7AD2}" type="presParOf" srcId="{85156BFB-8AA5-482F-B0D3-A31284ACCE44}" destId="{CFAF399C-4D96-45E0-BC3A-35A121D27B97}" srcOrd="0" destOrd="0" presId="urn:microsoft.com/office/officeart/2008/layout/SquareAccentList"/>
    <dgm:cxn modelId="{D67EE9AA-42A5-4B44-8769-B20CCAE723E3}" type="presParOf" srcId="{85156BFB-8AA5-482F-B0D3-A31284ACCE44}" destId="{0F9E630E-9C7E-4813-9115-52FFAB0CEC17}" srcOrd="1" destOrd="0" presId="urn:microsoft.com/office/officeart/2008/layout/SquareAccentList"/>
    <dgm:cxn modelId="{195D08F0-7E6E-404B-AF70-99AB34615459}" type="presParOf" srcId="{1AF2A401-33FF-4E65-A6FE-9E1A8F327AF1}" destId="{9ED55A6D-56BB-4F9A-B9B8-48DD3157947C}" srcOrd="1" destOrd="0" presId="urn:microsoft.com/office/officeart/2008/layout/SquareAccentList"/>
    <dgm:cxn modelId="{E18287AD-3BAC-4C6E-B604-7B5E04575A3E}" type="presParOf" srcId="{9ED55A6D-56BB-4F9A-B9B8-48DD3157947C}" destId="{E992A2E2-F18B-410D-9325-D562BFB583EB}" srcOrd="0" destOrd="0" presId="urn:microsoft.com/office/officeart/2008/layout/SquareAccentList"/>
    <dgm:cxn modelId="{556A523C-C451-4B0B-920D-283D9CEE357A}" type="presParOf" srcId="{9ED55A6D-56BB-4F9A-B9B8-48DD3157947C}" destId="{E608AF1D-E134-4EA5-8CA6-5F8B814F15E0}"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12979F-DEA4-44D0-977C-9F9A398E67A4}" type="doc">
      <dgm:prSet loTypeId="urn:microsoft.com/office/officeart/2005/8/layout/orgChart1" loCatId="hierarchy" qsTypeId="urn:microsoft.com/office/officeart/2005/8/quickstyle/3d2" qsCatId="3D" csTypeId="urn:microsoft.com/office/officeart/2005/8/colors/accent1_2" csCatId="accent1" phldr="1"/>
      <dgm:spPr/>
      <dgm:t>
        <a:bodyPr/>
        <a:lstStyle/>
        <a:p>
          <a:endParaRPr lang="en-US"/>
        </a:p>
      </dgm:t>
    </dgm:pt>
    <dgm:pt modelId="{74F52E33-C7EE-46AE-BBE8-6FC16E6C71E1}" type="pres">
      <dgm:prSet presAssocID="{D312979F-DEA4-44D0-977C-9F9A398E67A4}" presName="hierChild1" presStyleCnt="0">
        <dgm:presLayoutVars>
          <dgm:orgChart val="1"/>
          <dgm:chPref val="1"/>
          <dgm:dir/>
          <dgm:animOne val="branch"/>
          <dgm:animLvl val="lvl"/>
          <dgm:resizeHandles/>
        </dgm:presLayoutVars>
      </dgm:prSet>
      <dgm:spPr/>
      <dgm:t>
        <a:bodyPr/>
        <a:lstStyle/>
        <a:p>
          <a:endParaRPr lang="en-US"/>
        </a:p>
      </dgm:t>
    </dgm:pt>
  </dgm:ptLst>
  <dgm:cxnLst>
    <dgm:cxn modelId="{5667DD67-3AFC-4209-8293-DD1909CA89FC}" type="presOf" srcId="{D312979F-DEA4-44D0-977C-9F9A398E67A4}" destId="{74F52E33-C7EE-46AE-BBE8-6FC16E6C71E1}" srcOrd="0"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DFE40C-5F19-44FB-8AB5-93A4A4338080}"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89FEA4EA-2443-41C7-9119-47F2E44309FB}">
      <dgm:prSet phldrT="[Text]"/>
      <dgm:spPr/>
      <dgm:t>
        <a:bodyPr/>
        <a:lstStyle/>
        <a:p>
          <a:r>
            <a:rPr lang="kk-KZ" dirty="0"/>
            <a:t>Тілдік даму деңгейі</a:t>
          </a:r>
          <a:endParaRPr lang="en-US" dirty="0"/>
        </a:p>
      </dgm:t>
    </dgm:pt>
    <dgm:pt modelId="{391F0DD8-BD6E-4BBC-8C0A-E53AC88928C9}" type="parTrans" cxnId="{2B445061-1BC1-4F44-AB7D-4D75F9250F01}">
      <dgm:prSet/>
      <dgm:spPr/>
      <dgm:t>
        <a:bodyPr/>
        <a:lstStyle/>
        <a:p>
          <a:endParaRPr lang="en-US"/>
        </a:p>
      </dgm:t>
    </dgm:pt>
    <dgm:pt modelId="{591703A1-3EF4-4319-871E-A62311BE97C0}" type="sibTrans" cxnId="{2B445061-1BC1-4F44-AB7D-4D75F9250F01}">
      <dgm:prSet/>
      <dgm:spPr/>
      <dgm:t>
        <a:bodyPr/>
        <a:lstStyle/>
        <a:p>
          <a:endParaRPr lang="en-US"/>
        </a:p>
      </dgm:t>
    </dgm:pt>
    <dgm:pt modelId="{898E1902-2614-4E87-B714-CA7103746B74}" type="pres">
      <dgm:prSet presAssocID="{DDDFE40C-5F19-44FB-8AB5-93A4A4338080}" presName="Name0" presStyleCnt="0">
        <dgm:presLayoutVars>
          <dgm:dir/>
          <dgm:resizeHandles val="exact"/>
        </dgm:presLayoutVars>
      </dgm:prSet>
      <dgm:spPr/>
    </dgm:pt>
    <dgm:pt modelId="{559192AC-0A51-4CC9-BD2D-88BB747529F8}" type="pres">
      <dgm:prSet presAssocID="{DDDFE40C-5F19-44FB-8AB5-93A4A4338080}" presName="vNodes" presStyleCnt="0"/>
      <dgm:spPr/>
    </dgm:pt>
    <dgm:pt modelId="{4D1CAB81-D48A-4893-980E-4A2003623E96}" type="pres">
      <dgm:prSet presAssocID="{DDDFE40C-5F19-44FB-8AB5-93A4A4338080}" presName="lastNode" presStyleLbl="node1" presStyleIdx="0" presStyleCnt="1" custScaleX="50862" custScaleY="19301" custLinFactNeighborX="98" custLinFactNeighborY="-18737">
        <dgm:presLayoutVars>
          <dgm:bulletEnabled val="1"/>
        </dgm:presLayoutVars>
      </dgm:prSet>
      <dgm:spPr/>
      <dgm:t>
        <a:bodyPr/>
        <a:lstStyle/>
        <a:p>
          <a:endParaRPr lang="en-US"/>
        </a:p>
      </dgm:t>
    </dgm:pt>
  </dgm:ptLst>
  <dgm:cxnLst>
    <dgm:cxn modelId="{0064CFCC-0F63-4E4D-A167-E3D1728A555E}" type="presOf" srcId="{DDDFE40C-5F19-44FB-8AB5-93A4A4338080}" destId="{898E1902-2614-4E87-B714-CA7103746B74}" srcOrd="0" destOrd="0" presId="urn:microsoft.com/office/officeart/2005/8/layout/equation2"/>
    <dgm:cxn modelId="{2B445061-1BC1-4F44-AB7D-4D75F9250F01}" srcId="{DDDFE40C-5F19-44FB-8AB5-93A4A4338080}" destId="{89FEA4EA-2443-41C7-9119-47F2E44309FB}" srcOrd="0" destOrd="0" parTransId="{391F0DD8-BD6E-4BBC-8C0A-E53AC88928C9}" sibTransId="{591703A1-3EF4-4319-871E-A62311BE97C0}"/>
    <dgm:cxn modelId="{7127D7CE-7329-4D48-99B6-637FCD4AE588}" type="presOf" srcId="{89FEA4EA-2443-41C7-9119-47F2E44309FB}" destId="{4D1CAB81-D48A-4893-980E-4A2003623E96}" srcOrd="0" destOrd="0" presId="urn:microsoft.com/office/officeart/2005/8/layout/equation2"/>
    <dgm:cxn modelId="{978BCEE8-CBF2-4A98-AF69-8E18396AAA5E}" type="presParOf" srcId="{898E1902-2614-4E87-B714-CA7103746B74}" destId="{559192AC-0A51-4CC9-BD2D-88BB747529F8}" srcOrd="0" destOrd="0" presId="urn:microsoft.com/office/officeart/2005/8/layout/equation2"/>
    <dgm:cxn modelId="{30FEFF39-C56C-4ADB-AA6B-C1B99BA02F59}" type="presParOf" srcId="{898E1902-2614-4E87-B714-CA7103746B74}" destId="{4D1CAB81-D48A-4893-980E-4A2003623E96}" srcOrd="1"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8EC0C3-9930-4358-BBDF-62DFD96C9B61}" type="doc">
      <dgm:prSet loTypeId="urn:microsoft.com/office/officeart/2005/8/layout/bList2" loCatId="picture" qsTypeId="urn:microsoft.com/office/officeart/2005/8/quickstyle/simple1" qsCatId="simple" csTypeId="urn:microsoft.com/office/officeart/2005/8/colors/accent1_2" csCatId="accent1" phldr="1"/>
      <dgm:spPr/>
      <dgm:t>
        <a:bodyPr/>
        <a:lstStyle/>
        <a:p>
          <a:endParaRPr lang="en-US"/>
        </a:p>
      </dgm:t>
    </dgm:pt>
    <dgm:pt modelId="{B3B464AF-BA24-4A36-B5BE-CC8EE76DAD67}">
      <dgm:prSet phldrT="[Text]" custT="1"/>
      <dgm:spPr/>
      <dgm:t>
        <a:bodyPr/>
        <a:lstStyle/>
        <a:p>
          <a:pPr algn="r"/>
          <a:r>
            <a:rPr lang="kk-KZ" sz="2800" dirty="0"/>
            <a:t>Түсіну деңгейі</a:t>
          </a:r>
          <a:endParaRPr lang="en-US" sz="2800" dirty="0"/>
        </a:p>
      </dgm:t>
    </dgm:pt>
    <dgm:pt modelId="{1EB88A7F-2281-4CFF-B308-1CF5B80E86AA}" type="parTrans" cxnId="{33898AE9-A580-453C-ABE3-202E1EF35FBB}">
      <dgm:prSet/>
      <dgm:spPr/>
      <dgm:t>
        <a:bodyPr/>
        <a:lstStyle/>
        <a:p>
          <a:endParaRPr lang="en-US"/>
        </a:p>
      </dgm:t>
    </dgm:pt>
    <dgm:pt modelId="{661BF2E3-E077-49ED-98DB-944DC9CD600B}" type="sibTrans" cxnId="{33898AE9-A580-453C-ABE3-202E1EF35FBB}">
      <dgm:prSet/>
      <dgm:spPr/>
      <dgm:t>
        <a:bodyPr/>
        <a:lstStyle/>
        <a:p>
          <a:endParaRPr lang="en-US"/>
        </a:p>
      </dgm:t>
    </dgm:pt>
    <dgm:pt modelId="{90654493-08E5-4BF9-9108-3A98B3C2428B}">
      <dgm:prSet phldrT="[Text]" custT="1"/>
      <dgm:spPr/>
      <dgm:t>
        <a:bodyPr/>
        <a:lstStyle/>
        <a:p>
          <a:pPr algn="r"/>
          <a:r>
            <a:rPr lang="kk-KZ" sz="2800" dirty="0"/>
            <a:t> Сөйлеу деңгейі </a:t>
          </a:r>
          <a:endParaRPr lang="en-US" sz="2800" dirty="0"/>
        </a:p>
      </dgm:t>
    </dgm:pt>
    <dgm:pt modelId="{843999D9-2FCA-40C7-B4BA-3A4BFE3DF467}" type="parTrans" cxnId="{2242D49F-E52C-4430-9FF0-ADD5014385A0}">
      <dgm:prSet/>
      <dgm:spPr/>
      <dgm:t>
        <a:bodyPr/>
        <a:lstStyle/>
        <a:p>
          <a:endParaRPr lang="en-US"/>
        </a:p>
      </dgm:t>
    </dgm:pt>
    <dgm:pt modelId="{ACAD937A-265E-4B78-B3B1-BC6B1F89D165}" type="sibTrans" cxnId="{2242D49F-E52C-4430-9FF0-ADD5014385A0}">
      <dgm:prSet/>
      <dgm:spPr/>
      <dgm:t>
        <a:bodyPr/>
        <a:lstStyle/>
        <a:p>
          <a:endParaRPr lang="en-US"/>
        </a:p>
      </dgm:t>
    </dgm:pt>
    <dgm:pt modelId="{505E0208-0E6E-4D8E-A18B-79D76577EB3A}" type="pres">
      <dgm:prSet presAssocID="{6F8EC0C3-9930-4358-BBDF-62DFD96C9B61}" presName="diagram" presStyleCnt="0">
        <dgm:presLayoutVars>
          <dgm:dir/>
          <dgm:animLvl val="lvl"/>
          <dgm:resizeHandles val="exact"/>
        </dgm:presLayoutVars>
      </dgm:prSet>
      <dgm:spPr/>
      <dgm:t>
        <a:bodyPr/>
        <a:lstStyle/>
        <a:p>
          <a:endParaRPr lang="en-US"/>
        </a:p>
      </dgm:t>
    </dgm:pt>
    <dgm:pt modelId="{EF3D08D5-FF7F-420E-931E-95465F2EB488}" type="pres">
      <dgm:prSet presAssocID="{B3B464AF-BA24-4A36-B5BE-CC8EE76DAD67}" presName="compNode" presStyleCnt="0"/>
      <dgm:spPr/>
    </dgm:pt>
    <dgm:pt modelId="{B49B4B60-6AC1-4E42-AAE4-2DD6C7992075}" type="pres">
      <dgm:prSet presAssocID="{B3B464AF-BA24-4A36-B5BE-CC8EE76DAD67}" presName="childRect" presStyleLbl="bgAcc1" presStyleIdx="0" presStyleCnt="2" custScaleX="101686" custScaleY="101337" custLinFactNeighborX="-1012" custLinFactNeighborY="2260">
        <dgm:presLayoutVars>
          <dgm:bulletEnabled val="1"/>
        </dgm:presLayoutVars>
      </dgm:prSet>
      <dgm:spPr>
        <a:blipFill rotWithShape="0">
          <a:blip xmlns:r="http://schemas.openxmlformats.org/officeDocument/2006/relationships" r:embed="rId1"/>
          <a:srcRect/>
          <a:stretch>
            <a:fillRect l="-1000" r="-1000"/>
          </a:stretch>
        </a:blipFill>
      </dgm:spPr>
    </dgm:pt>
    <dgm:pt modelId="{1F335223-3609-44CA-B14A-0FEBCA452F77}" type="pres">
      <dgm:prSet presAssocID="{B3B464AF-BA24-4A36-B5BE-CC8EE76DAD67}" presName="parentText" presStyleLbl="node1" presStyleIdx="0" presStyleCnt="0">
        <dgm:presLayoutVars>
          <dgm:chMax val="0"/>
          <dgm:bulletEnabled val="1"/>
        </dgm:presLayoutVars>
      </dgm:prSet>
      <dgm:spPr/>
      <dgm:t>
        <a:bodyPr/>
        <a:lstStyle/>
        <a:p>
          <a:endParaRPr lang="en-US"/>
        </a:p>
      </dgm:t>
    </dgm:pt>
    <dgm:pt modelId="{0CE0CD25-D827-4D53-B0B0-D972D074B3BF}" type="pres">
      <dgm:prSet presAssocID="{B3B464AF-BA24-4A36-B5BE-CC8EE76DAD67}" presName="parentRect" presStyleLbl="alignNode1" presStyleIdx="0" presStyleCnt="2"/>
      <dgm:spPr/>
      <dgm:t>
        <a:bodyPr/>
        <a:lstStyle/>
        <a:p>
          <a:endParaRPr lang="en-US"/>
        </a:p>
      </dgm:t>
    </dgm:pt>
    <dgm:pt modelId="{ADD4184D-6DAD-4E6A-AE86-5EC272BF84FF}" type="pres">
      <dgm:prSet presAssocID="{B3B464AF-BA24-4A36-B5BE-CC8EE76DAD67}" presName="adorn" presStyleLbl="fgAccFollowNode1" presStyleIdx="0" presStyleCnt="2" custFlipVert="1" custScaleX="33832" custScaleY="15748" custLinFactX="-100000" custLinFactY="-100000" custLinFactNeighborX="-143077" custLinFactNeighborY="-159855"/>
      <dgm:spPr>
        <a:prstGeom prst="flowChartConnector">
          <a:avLst/>
        </a:prstGeom>
      </dgm:spPr>
    </dgm:pt>
    <dgm:pt modelId="{405A51F6-EE93-4C75-888B-EAED42F4240D}" type="pres">
      <dgm:prSet presAssocID="{661BF2E3-E077-49ED-98DB-944DC9CD600B}" presName="sibTrans" presStyleLbl="sibTrans2D1" presStyleIdx="0" presStyleCnt="0"/>
      <dgm:spPr/>
      <dgm:t>
        <a:bodyPr/>
        <a:lstStyle/>
        <a:p>
          <a:endParaRPr lang="en-US"/>
        </a:p>
      </dgm:t>
    </dgm:pt>
    <dgm:pt modelId="{E6673D53-DD99-427F-9808-9433F4555E22}" type="pres">
      <dgm:prSet presAssocID="{90654493-08E5-4BF9-9108-3A98B3C2428B}" presName="compNode" presStyleCnt="0"/>
      <dgm:spPr/>
    </dgm:pt>
    <dgm:pt modelId="{74081A0A-9DDF-48BF-A013-A80955A1D7D3}" type="pres">
      <dgm:prSet presAssocID="{90654493-08E5-4BF9-9108-3A98B3C2428B}" presName="childRect" presStyleLbl="bgAcc1" presStyleIdx="1" presStyleCnt="2" custScaleX="101113" custScaleY="96046">
        <dgm:presLayoutVars>
          <dgm:bulletEnabled val="1"/>
        </dgm:presLayoutVars>
      </dgm:prSet>
      <dgm:spPr>
        <a:blipFill rotWithShape="0">
          <a:blip xmlns:r="http://schemas.openxmlformats.org/officeDocument/2006/relationships" r:embed="rId2"/>
          <a:srcRect/>
          <a:stretch>
            <a:fillRect l="-1000" r="-1000"/>
          </a:stretch>
        </a:blipFill>
      </dgm:spPr>
    </dgm:pt>
    <dgm:pt modelId="{285D680C-C3DC-4670-A806-44D5F54D5DAA}" type="pres">
      <dgm:prSet presAssocID="{90654493-08E5-4BF9-9108-3A98B3C2428B}" presName="parentText" presStyleLbl="node1" presStyleIdx="0" presStyleCnt="0">
        <dgm:presLayoutVars>
          <dgm:chMax val="0"/>
          <dgm:bulletEnabled val="1"/>
        </dgm:presLayoutVars>
      </dgm:prSet>
      <dgm:spPr/>
      <dgm:t>
        <a:bodyPr/>
        <a:lstStyle/>
        <a:p>
          <a:endParaRPr lang="en-US"/>
        </a:p>
      </dgm:t>
    </dgm:pt>
    <dgm:pt modelId="{19820C2A-9618-430D-A5DB-B7A4CBF32584}" type="pres">
      <dgm:prSet presAssocID="{90654493-08E5-4BF9-9108-3A98B3C2428B}" presName="parentRect" presStyleLbl="alignNode1" presStyleIdx="1" presStyleCnt="2"/>
      <dgm:spPr/>
      <dgm:t>
        <a:bodyPr/>
        <a:lstStyle/>
        <a:p>
          <a:endParaRPr lang="en-US"/>
        </a:p>
      </dgm:t>
    </dgm:pt>
    <dgm:pt modelId="{21CB4A48-3574-4457-89BA-71C7934449E6}" type="pres">
      <dgm:prSet presAssocID="{90654493-08E5-4BF9-9108-3A98B3C2428B}" presName="adorn" presStyleLbl="fgAccFollowNode1" presStyleIdx="1" presStyleCnt="2" custFlipVert="1" custScaleX="33910" custScaleY="3618" custLinFactY="-100000" custLinFactNeighborX="12661" custLinFactNeighborY="-162477"/>
      <dgm:spPr/>
    </dgm:pt>
  </dgm:ptLst>
  <dgm:cxnLst>
    <dgm:cxn modelId="{855D0993-B331-44AA-9091-94CAC5104095}" type="presOf" srcId="{90654493-08E5-4BF9-9108-3A98B3C2428B}" destId="{285D680C-C3DC-4670-A806-44D5F54D5DAA}" srcOrd="0" destOrd="0" presId="urn:microsoft.com/office/officeart/2005/8/layout/bList2"/>
    <dgm:cxn modelId="{83F0BAFD-4DCD-407E-A88D-F16E64B5B5BC}" type="presOf" srcId="{661BF2E3-E077-49ED-98DB-944DC9CD600B}" destId="{405A51F6-EE93-4C75-888B-EAED42F4240D}" srcOrd="0" destOrd="0" presId="urn:microsoft.com/office/officeart/2005/8/layout/bList2"/>
    <dgm:cxn modelId="{2242D49F-E52C-4430-9FF0-ADD5014385A0}" srcId="{6F8EC0C3-9930-4358-BBDF-62DFD96C9B61}" destId="{90654493-08E5-4BF9-9108-3A98B3C2428B}" srcOrd="1" destOrd="0" parTransId="{843999D9-2FCA-40C7-B4BA-3A4BFE3DF467}" sibTransId="{ACAD937A-265E-4B78-B3B1-BC6B1F89D165}"/>
    <dgm:cxn modelId="{92FDA1EF-3ACB-4DFC-8674-9EEFBA966AD1}" type="presOf" srcId="{B3B464AF-BA24-4A36-B5BE-CC8EE76DAD67}" destId="{0CE0CD25-D827-4D53-B0B0-D972D074B3BF}" srcOrd="1" destOrd="0" presId="urn:microsoft.com/office/officeart/2005/8/layout/bList2"/>
    <dgm:cxn modelId="{B3CE21BB-75E3-4617-81D3-363CE5B826AE}" type="presOf" srcId="{B3B464AF-BA24-4A36-B5BE-CC8EE76DAD67}" destId="{1F335223-3609-44CA-B14A-0FEBCA452F77}" srcOrd="0" destOrd="0" presId="urn:microsoft.com/office/officeart/2005/8/layout/bList2"/>
    <dgm:cxn modelId="{A76BFD72-D505-43E9-9021-51037F999750}" type="presOf" srcId="{90654493-08E5-4BF9-9108-3A98B3C2428B}" destId="{19820C2A-9618-430D-A5DB-B7A4CBF32584}" srcOrd="1" destOrd="0" presId="urn:microsoft.com/office/officeart/2005/8/layout/bList2"/>
    <dgm:cxn modelId="{DD5BCD40-29C6-4838-A8A0-385D0701074C}" type="presOf" srcId="{6F8EC0C3-9930-4358-BBDF-62DFD96C9B61}" destId="{505E0208-0E6E-4D8E-A18B-79D76577EB3A}" srcOrd="0" destOrd="0" presId="urn:microsoft.com/office/officeart/2005/8/layout/bList2"/>
    <dgm:cxn modelId="{33898AE9-A580-453C-ABE3-202E1EF35FBB}" srcId="{6F8EC0C3-9930-4358-BBDF-62DFD96C9B61}" destId="{B3B464AF-BA24-4A36-B5BE-CC8EE76DAD67}" srcOrd="0" destOrd="0" parTransId="{1EB88A7F-2281-4CFF-B308-1CF5B80E86AA}" sibTransId="{661BF2E3-E077-49ED-98DB-944DC9CD600B}"/>
    <dgm:cxn modelId="{BE6718C3-848D-45F1-9529-0D10DB9AA8E4}" type="presParOf" srcId="{505E0208-0E6E-4D8E-A18B-79D76577EB3A}" destId="{EF3D08D5-FF7F-420E-931E-95465F2EB488}" srcOrd="0" destOrd="0" presId="urn:microsoft.com/office/officeart/2005/8/layout/bList2"/>
    <dgm:cxn modelId="{D378AE4E-922D-4925-A273-8E25039A1FA8}" type="presParOf" srcId="{EF3D08D5-FF7F-420E-931E-95465F2EB488}" destId="{B49B4B60-6AC1-4E42-AAE4-2DD6C7992075}" srcOrd="0" destOrd="0" presId="urn:microsoft.com/office/officeart/2005/8/layout/bList2"/>
    <dgm:cxn modelId="{BAD7E6E6-4936-45FA-B517-E305E34905DC}" type="presParOf" srcId="{EF3D08D5-FF7F-420E-931E-95465F2EB488}" destId="{1F335223-3609-44CA-B14A-0FEBCA452F77}" srcOrd="1" destOrd="0" presId="urn:microsoft.com/office/officeart/2005/8/layout/bList2"/>
    <dgm:cxn modelId="{D401A113-1209-41C1-9227-7629A1F4897D}" type="presParOf" srcId="{EF3D08D5-FF7F-420E-931E-95465F2EB488}" destId="{0CE0CD25-D827-4D53-B0B0-D972D074B3BF}" srcOrd="2" destOrd="0" presId="urn:microsoft.com/office/officeart/2005/8/layout/bList2"/>
    <dgm:cxn modelId="{C2FDE715-B036-44F6-9A8F-CF681623D323}" type="presParOf" srcId="{EF3D08D5-FF7F-420E-931E-95465F2EB488}" destId="{ADD4184D-6DAD-4E6A-AE86-5EC272BF84FF}" srcOrd="3" destOrd="0" presId="urn:microsoft.com/office/officeart/2005/8/layout/bList2"/>
    <dgm:cxn modelId="{4143FCC1-F867-483A-9722-43AC5551EA6B}" type="presParOf" srcId="{505E0208-0E6E-4D8E-A18B-79D76577EB3A}" destId="{405A51F6-EE93-4C75-888B-EAED42F4240D}" srcOrd="1" destOrd="0" presId="urn:microsoft.com/office/officeart/2005/8/layout/bList2"/>
    <dgm:cxn modelId="{78385063-8AF5-4037-B81A-07C6EA58B26D}" type="presParOf" srcId="{505E0208-0E6E-4D8E-A18B-79D76577EB3A}" destId="{E6673D53-DD99-427F-9808-9433F4555E22}" srcOrd="2" destOrd="0" presId="urn:microsoft.com/office/officeart/2005/8/layout/bList2"/>
    <dgm:cxn modelId="{5ECAC91B-AFDB-4756-B34E-014C0BEF346D}" type="presParOf" srcId="{E6673D53-DD99-427F-9808-9433F4555E22}" destId="{74081A0A-9DDF-48BF-A013-A80955A1D7D3}" srcOrd="0" destOrd="0" presId="urn:microsoft.com/office/officeart/2005/8/layout/bList2"/>
    <dgm:cxn modelId="{95DF7FEC-3758-4B24-BDC8-CE1B9C094E62}" type="presParOf" srcId="{E6673D53-DD99-427F-9808-9433F4555E22}" destId="{285D680C-C3DC-4670-A806-44D5F54D5DAA}" srcOrd="1" destOrd="0" presId="urn:microsoft.com/office/officeart/2005/8/layout/bList2"/>
    <dgm:cxn modelId="{9E99F777-3878-4DBE-9695-9267A39FF872}" type="presParOf" srcId="{E6673D53-DD99-427F-9808-9433F4555E22}" destId="{19820C2A-9618-430D-A5DB-B7A4CBF32584}" srcOrd="2" destOrd="0" presId="urn:microsoft.com/office/officeart/2005/8/layout/bList2"/>
    <dgm:cxn modelId="{5B85225A-6255-4CE8-BA63-F5A5DD356DA0}" type="presParOf" srcId="{E6673D53-DD99-427F-9808-9433F4555E22}" destId="{21CB4A48-3574-4457-89BA-71C7934449E6}" srcOrd="3" destOrd="0" presId="urn:microsoft.com/office/officeart/2005/8/layout/b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6F66BE-B251-4DDC-AC65-76F4E49FAC2A}"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5A0312E8-5B5B-491A-B65F-2A6DF3A37C9F}">
      <dgm:prSet phldrT="[Text]"/>
      <dgm:spPr/>
      <dgm:t>
        <a:bodyPr/>
        <a:lstStyle/>
        <a:p>
          <a:pPr algn="ctr"/>
          <a:r>
            <a:rPr lang="kk-KZ" dirty="0"/>
            <a:t>35-50 Нашар</a:t>
          </a:r>
          <a:endParaRPr lang="en-US" dirty="0"/>
        </a:p>
      </dgm:t>
    </dgm:pt>
    <dgm:pt modelId="{16ED038A-5C02-474C-B38B-A4953BD79A80}" type="parTrans" cxnId="{28763AF5-1BB6-43AE-863D-BF603C1B0FEB}">
      <dgm:prSet/>
      <dgm:spPr/>
      <dgm:t>
        <a:bodyPr/>
        <a:lstStyle/>
        <a:p>
          <a:endParaRPr lang="en-US"/>
        </a:p>
      </dgm:t>
    </dgm:pt>
    <dgm:pt modelId="{77324B3D-4C63-49AF-9B08-A44F4CA3F965}" type="sibTrans" cxnId="{28763AF5-1BB6-43AE-863D-BF603C1B0FEB}">
      <dgm:prSet/>
      <dgm:spPr/>
      <dgm:t>
        <a:bodyPr/>
        <a:lstStyle/>
        <a:p>
          <a:endParaRPr lang="en-US"/>
        </a:p>
      </dgm:t>
    </dgm:pt>
    <dgm:pt modelId="{CACD0F01-B253-4A37-907F-7B028D6CA84C}">
      <dgm:prSet phldrT="[Text]"/>
      <dgm:spPr/>
      <dgm:t>
        <a:bodyPr/>
        <a:lstStyle/>
        <a:p>
          <a:pPr algn="l"/>
          <a:r>
            <a:rPr lang="kk-KZ" dirty="0"/>
            <a:t>121-130</a:t>
          </a:r>
        </a:p>
        <a:p>
          <a:pPr algn="ctr"/>
          <a:r>
            <a:rPr lang="kk-KZ" dirty="0"/>
            <a:t>Жақсы</a:t>
          </a:r>
          <a:endParaRPr lang="en-US" dirty="0"/>
        </a:p>
      </dgm:t>
    </dgm:pt>
    <dgm:pt modelId="{DB4AE1FF-28D5-4BA3-A8B7-6AA7950E70D4}" type="parTrans" cxnId="{EC1C0BBD-D8A1-4474-9BB9-0B656A6A965A}">
      <dgm:prSet/>
      <dgm:spPr/>
      <dgm:t>
        <a:bodyPr/>
        <a:lstStyle/>
        <a:p>
          <a:endParaRPr lang="en-US"/>
        </a:p>
      </dgm:t>
    </dgm:pt>
    <dgm:pt modelId="{68BD0C96-6C22-432C-A39B-070ECE8EE36C}" type="sibTrans" cxnId="{EC1C0BBD-D8A1-4474-9BB9-0B656A6A965A}">
      <dgm:prSet/>
      <dgm:spPr/>
      <dgm:t>
        <a:bodyPr/>
        <a:lstStyle/>
        <a:p>
          <a:endParaRPr lang="en-US"/>
        </a:p>
      </dgm:t>
    </dgm:pt>
    <dgm:pt modelId="{960C7908-935D-49AB-B8AB-BB9853B77AD0}">
      <dgm:prSet phldrT="[Text]"/>
      <dgm:spPr/>
      <dgm:t>
        <a:bodyPr/>
        <a:lstStyle/>
        <a:p>
          <a:pPr algn="ctr"/>
          <a:r>
            <a:rPr lang="kk-KZ" dirty="0"/>
            <a:t>131-165 Өте жақсы</a:t>
          </a:r>
          <a:endParaRPr lang="en-US" dirty="0"/>
        </a:p>
      </dgm:t>
    </dgm:pt>
    <dgm:pt modelId="{C0BE3376-2936-440C-AABF-2B6DD7F3DFBE}" type="parTrans" cxnId="{0C8904BD-CF70-44E8-B8F9-DEE013B34D6B}">
      <dgm:prSet/>
      <dgm:spPr/>
      <dgm:t>
        <a:bodyPr/>
        <a:lstStyle/>
        <a:p>
          <a:endParaRPr lang="en-US"/>
        </a:p>
      </dgm:t>
    </dgm:pt>
    <dgm:pt modelId="{54BD39C3-B2C1-4026-B897-AE51B0D63E76}" type="sibTrans" cxnId="{0C8904BD-CF70-44E8-B8F9-DEE013B34D6B}">
      <dgm:prSet/>
      <dgm:spPr/>
      <dgm:t>
        <a:bodyPr/>
        <a:lstStyle/>
        <a:p>
          <a:endParaRPr lang="en-US"/>
        </a:p>
      </dgm:t>
    </dgm:pt>
    <dgm:pt modelId="{30FEF992-C1BA-4F5A-98B9-1BFC05D8270B}">
      <dgm:prSet phldrT="[Text]"/>
      <dgm:spPr/>
      <dgm:t>
        <a:bodyPr/>
        <a:lstStyle/>
        <a:p>
          <a:pPr algn="ctr"/>
          <a:r>
            <a:rPr lang="kk-KZ" dirty="0"/>
            <a:t>50-79 Ортадан төмен</a:t>
          </a:r>
          <a:endParaRPr lang="en-US" dirty="0"/>
        </a:p>
      </dgm:t>
    </dgm:pt>
    <dgm:pt modelId="{1F6AB0CD-AAD5-45D8-B85F-85054E1C684F}" type="parTrans" cxnId="{8D11D5BB-72DB-4510-B0D6-CC537368C338}">
      <dgm:prSet/>
      <dgm:spPr/>
      <dgm:t>
        <a:bodyPr/>
        <a:lstStyle/>
        <a:p>
          <a:endParaRPr lang="en-US"/>
        </a:p>
      </dgm:t>
    </dgm:pt>
    <dgm:pt modelId="{03D7911E-CB77-43D2-B887-356AE540313B}" type="sibTrans" cxnId="{8D11D5BB-72DB-4510-B0D6-CC537368C338}">
      <dgm:prSet/>
      <dgm:spPr/>
      <dgm:t>
        <a:bodyPr/>
        <a:lstStyle/>
        <a:p>
          <a:endParaRPr lang="en-US"/>
        </a:p>
      </dgm:t>
    </dgm:pt>
    <dgm:pt modelId="{CA098196-E7FB-4CE5-91AD-AB4EFDEB2629}">
      <dgm:prSet phldrT="[Text]"/>
      <dgm:spPr/>
      <dgm:t>
        <a:bodyPr/>
        <a:lstStyle/>
        <a:p>
          <a:pPr algn="ctr"/>
          <a:r>
            <a:rPr lang="kk-KZ" dirty="0"/>
            <a:t>80-110        Орта </a:t>
          </a:r>
          <a:endParaRPr lang="en-US" dirty="0"/>
        </a:p>
      </dgm:t>
    </dgm:pt>
    <dgm:pt modelId="{817004E9-AF4E-443A-A511-7317039261B4}" type="parTrans" cxnId="{913E3F91-62B6-4151-8837-BF4E16BD9C17}">
      <dgm:prSet/>
      <dgm:spPr/>
      <dgm:t>
        <a:bodyPr/>
        <a:lstStyle/>
        <a:p>
          <a:endParaRPr lang="en-US"/>
        </a:p>
      </dgm:t>
    </dgm:pt>
    <dgm:pt modelId="{BA7DE11E-FCBA-4654-84B2-2948F171B918}" type="sibTrans" cxnId="{913E3F91-62B6-4151-8837-BF4E16BD9C17}">
      <dgm:prSet/>
      <dgm:spPr/>
      <dgm:t>
        <a:bodyPr/>
        <a:lstStyle/>
        <a:p>
          <a:endParaRPr lang="en-US"/>
        </a:p>
      </dgm:t>
    </dgm:pt>
    <dgm:pt modelId="{03CD1EF7-1492-4EA7-BB62-6434A5F08240}">
      <dgm:prSet phldrT="[Text]"/>
      <dgm:spPr/>
      <dgm:t>
        <a:bodyPr/>
        <a:lstStyle/>
        <a:p>
          <a:r>
            <a:rPr lang="kk-KZ" dirty="0"/>
            <a:t>111-120 Ортадан жоғары</a:t>
          </a:r>
          <a:endParaRPr lang="en-US" dirty="0"/>
        </a:p>
      </dgm:t>
    </dgm:pt>
    <dgm:pt modelId="{F198F18D-03FD-4B1E-B3A1-B7C3B486F5A5}" type="parTrans" cxnId="{3B0A891B-EDC7-473A-8143-5520C236DCEB}">
      <dgm:prSet/>
      <dgm:spPr/>
      <dgm:t>
        <a:bodyPr/>
        <a:lstStyle/>
        <a:p>
          <a:endParaRPr lang="en-US"/>
        </a:p>
      </dgm:t>
    </dgm:pt>
    <dgm:pt modelId="{DCB3DC5A-CC59-4F1B-A4D4-3FBDA3AA1E1E}" type="sibTrans" cxnId="{3B0A891B-EDC7-473A-8143-5520C236DCEB}">
      <dgm:prSet/>
      <dgm:spPr/>
      <dgm:t>
        <a:bodyPr/>
        <a:lstStyle/>
        <a:p>
          <a:endParaRPr lang="en-US"/>
        </a:p>
      </dgm:t>
    </dgm:pt>
    <dgm:pt modelId="{584070C3-117C-411F-A72A-04380C1C9AE2}" type="pres">
      <dgm:prSet presAssocID="{4A6F66BE-B251-4DDC-AC65-76F4E49FAC2A}" presName="rootnode" presStyleCnt="0">
        <dgm:presLayoutVars>
          <dgm:chMax/>
          <dgm:chPref/>
          <dgm:dir/>
          <dgm:animLvl val="lvl"/>
        </dgm:presLayoutVars>
      </dgm:prSet>
      <dgm:spPr/>
      <dgm:t>
        <a:bodyPr/>
        <a:lstStyle/>
        <a:p>
          <a:endParaRPr lang="en-US"/>
        </a:p>
      </dgm:t>
    </dgm:pt>
    <dgm:pt modelId="{DE7A735C-167C-43F3-973C-FB3F4D80CF25}" type="pres">
      <dgm:prSet presAssocID="{5A0312E8-5B5B-491A-B65F-2A6DF3A37C9F}" presName="composite" presStyleCnt="0"/>
      <dgm:spPr/>
    </dgm:pt>
    <dgm:pt modelId="{6E822BE3-AA01-40AD-9E93-4D27F48F85DA}" type="pres">
      <dgm:prSet presAssocID="{5A0312E8-5B5B-491A-B65F-2A6DF3A37C9F}" presName="LShape" presStyleLbl="alignNode1" presStyleIdx="0" presStyleCnt="11"/>
      <dgm:spPr>
        <a:gradFill rotWithShape="0">
          <a:gsLst>
            <a:gs pos="43750">
              <a:srgbClr val="4373CB"/>
            </a:gs>
            <a:gs pos="37500">
              <a:srgbClr val="4775CB"/>
            </a:gs>
            <a:gs pos="25000">
              <a:srgbClr val="4F7ACB"/>
            </a:gs>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dgm:spPr>
    </dgm:pt>
    <dgm:pt modelId="{03F2482E-9B6C-4EEA-82D4-A554EC6A690B}" type="pres">
      <dgm:prSet presAssocID="{5A0312E8-5B5B-491A-B65F-2A6DF3A37C9F}" presName="ParentText" presStyleLbl="revTx" presStyleIdx="0" presStyleCnt="6">
        <dgm:presLayoutVars>
          <dgm:chMax val="0"/>
          <dgm:chPref val="0"/>
          <dgm:bulletEnabled val="1"/>
        </dgm:presLayoutVars>
      </dgm:prSet>
      <dgm:spPr/>
      <dgm:t>
        <a:bodyPr/>
        <a:lstStyle/>
        <a:p>
          <a:endParaRPr lang="en-US"/>
        </a:p>
      </dgm:t>
    </dgm:pt>
    <dgm:pt modelId="{CFD641EE-D1F1-4A44-9CA6-5567CDEB168A}" type="pres">
      <dgm:prSet presAssocID="{5A0312E8-5B5B-491A-B65F-2A6DF3A37C9F}" presName="Triangle" presStyleLbl="alignNode1" presStyleIdx="1" presStyleCnt="11"/>
      <dgm:spPr/>
    </dgm:pt>
    <dgm:pt modelId="{66398D6B-AE21-4680-A95A-9A2153B0E8C4}" type="pres">
      <dgm:prSet presAssocID="{77324B3D-4C63-49AF-9B08-A44F4CA3F965}" presName="sibTrans" presStyleCnt="0"/>
      <dgm:spPr/>
    </dgm:pt>
    <dgm:pt modelId="{FC1CA354-D450-4974-BE44-4754B2A57314}" type="pres">
      <dgm:prSet presAssocID="{77324B3D-4C63-49AF-9B08-A44F4CA3F965}" presName="space" presStyleCnt="0"/>
      <dgm:spPr/>
    </dgm:pt>
    <dgm:pt modelId="{39928446-4C3A-4FBE-AF9D-6AA1D8C4337C}" type="pres">
      <dgm:prSet presAssocID="{30FEF992-C1BA-4F5A-98B9-1BFC05D8270B}" presName="composite" presStyleCnt="0"/>
      <dgm:spPr/>
    </dgm:pt>
    <dgm:pt modelId="{1CA1621C-A88B-4FFD-80C6-411C54EFFD9C}" type="pres">
      <dgm:prSet presAssocID="{30FEF992-C1BA-4F5A-98B9-1BFC05D8270B}" presName="LShape" presStyleLbl="alignNode1" presStyleIdx="2" presStyleCnt="11"/>
      <dgm:spPr>
        <a:gradFill rotWithShape="0">
          <a:gsLst>
            <a:gs pos="43750">
              <a:srgbClr val="4373CB"/>
            </a:gs>
            <a:gs pos="37500">
              <a:srgbClr val="4775CB"/>
            </a:gs>
            <a:gs pos="25000">
              <a:srgbClr val="4F7ACB"/>
            </a:gs>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dgm:spPr>
    </dgm:pt>
    <dgm:pt modelId="{24FD42BA-9D25-46B3-84B1-4077D065F17D}" type="pres">
      <dgm:prSet presAssocID="{30FEF992-C1BA-4F5A-98B9-1BFC05D8270B}" presName="ParentText" presStyleLbl="revTx" presStyleIdx="1" presStyleCnt="6">
        <dgm:presLayoutVars>
          <dgm:chMax val="0"/>
          <dgm:chPref val="0"/>
          <dgm:bulletEnabled val="1"/>
        </dgm:presLayoutVars>
      </dgm:prSet>
      <dgm:spPr/>
      <dgm:t>
        <a:bodyPr/>
        <a:lstStyle/>
        <a:p>
          <a:endParaRPr lang="en-US"/>
        </a:p>
      </dgm:t>
    </dgm:pt>
    <dgm:pt modelId="{8A7E3DE5-5F9A-4550-A627-2E40C66535DD}" type="pres">
      <dgm:prSet presAssocID="{30FEF992-C1BA-4F5A-98B9-1BFC05D8270B}" presName="Triangle" presStyleLbl="alignNode1" presStyleIdx="3" presStyleCnt="11"/>
      <dgm:spPr/>
    </dgm:pt>
    <dgm:pt modelId="{09B970A8-EB0F-457B-9C53-E3B4AF4B0E57}" type="pres">
      <dgm:prSet presAssocID="{03D7911E-CB77-43D2-B887-356AE540313B}" presName="sibTrans" presStyleCnt="0"/>
      <dgm:spPr/>
    </dgm:pt>
    <dgm:pt modelId="{3AB44442-B7BF-4C40-AF8F-40935606DBA9}" type="pres">
      <dgm:prSet presAssocID="{03D7911E-CB77-43D2-B887-356AE540313B}" presName="space" presStyleCnt="0"/>
      <dgm:spPr/>
    </dgm:pt>
    <dgm:pt modelId="{D72FD35D-9998-4BDB-B499-6C11BA772DAF}" type="pres">
      <dgm:prSet presAssocID="{CA098196-E7FB-4CE5-91AD-AB4EFDEB2629}" presName="composite" presStyleCnt="0"/>
      <dgm:spPr/>
    </dgm:pt>
    <dgm:pt modelId="{BA7D784F-97D4-448A-804D-360EA9D60DA3}" type="pres">
      <dgm:prSet presAssocID="{CA098196-E7FB-4CE5-91AD-AB4EFDEB2629}" presName="LShape" presStyleLbl="alignNode1" presStyleIdx="4" presStyleCnt="11"/>
      <dgm:spPr>
        <a:gradFill rotWithShape="0">
          <a:gsLst>
            <a:gs pos="43750">
              <a:srgbClr val="4373CB"/>
            </a:gs>
            <a:gs pos="37500">
              <a:srgbClr val="4775CB"/>
            </a:gs>
            <a:gs pos="25000">
              <a:srgbClr val="4F7ACB"/>
            </a:gs>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dgm:spPr>
    </dgm:pt>
    <dgm:pt modelId="{959AEEC3-B43F-41C7-93EB-D9BF275C9A8C}" type="pres">
      <dgm:prSet presAssocID="{CA098196-E7FB-4CE5-91AD-AB4EFDEB2629}" presName="ParentText" presStyleLbl="revTx" presStyleIdx="2" presStyleCnt="6">
        <dgm:presLayoutVars>
          <dgm:chMax val="0"/>
          <dgm:chPref val="0"/>
          <dgm:bulletEnabled val="1"/>
        </dgm:presLayoutVars>
      </dgm:prSet>
      <dgm:spPr/>
      <dgm:t>
        <a:bodyPr/>
        <a:lstStyle/>
        <a:p>
          <a:endParaRPr lang="en-US"/>
        </a:p>
      </dgm:t>
    </dgm:pt>
    <dgm:pt modelId="{B913C2BE-D21F-4A51-8611-4B21D445BD83}" type="pres">
      <dgm:prSet presAssocID="{CA098196-E7FB-4CE5-91AD-AB4EFDEB2629}" presName="Triangle" presStyleLbl="alignNode1" presStyleIdx="5" presStyleCnt="11"/>
      <dgm:spPr/>
    </dgm:pt>
    <dgm:pt modelId="{BABB9370-BA2A-4790-9B6D-95997E416967}" type="pres">
      <dgm:prSet presAssocID="{BA7DE11E-FCBA-4654-84B2-2948F171B918}" presName="sibTrans" presStyleCnt="0"/>
      <dgm:spPr/>
    </dgm:pt>
    <dgm:pt modelId="{E4E0A923-02CC-4F50-B8A4-8796486C5F3A}" type="pres">
      <dgm:prSet presAssocID="{BA7DE11E-FCBA-4654-84B2-2948F171B918}" presName="space" presStyleCnt="0"/>
      <dgm:spPr/>
    </dgm:pt>
    <dgm:pt modelId="{13275016-24C0-49A5-9AD6-9981414C38E6}" type="pres">
      <dgm:prSet presAssocID="{03CD1EF7-1492-4EA7-BB62-6434A5F08240}" presName="composite" presStyleCnt="0"/>
      <dgm:spPr/>
    </dgm:pt>
    <dgm:pt modelId="{89C495B5-8773-4698-A7B0-C714C3556B2C}" type="pres">
      <dgm:prSet presAssocID="{03CD1EF7-1492-4EA7-BB62-6434A5F08240}" presName="LShape" presStyleLbl="alignNode1" presStyleIdx="6" presStyleCnt="11"/>
      <dgm:spPr>
        <a:gradFill rotWithShape="0">
          <a:gsLst>
            <a:gs pos="43750">
              <a:srgbClr val="4373CB"/>
            </a:gs>
            <a:gs pos="37500">
              <a:srgbClr val="4775CB"/>
            </a:gs>
            <a:gs pos="25000">
              <a:srgbClr val="4F7ACB"/>
            </a:gs>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dgm:spPr>
    </dgm:pt>
    <dgm:pt modelId="{7ECD74FF-278F-4AAB-B813-BF6E7E6C29AE}" type="pres">
      <dgm:prSet presAssocID="{03CD1EF7-1492-4EA7-BB62-6434A5F08240}" presName="ParentText" presStyleLbl="revTx" presStyleIdx="3" presStyleCnt="6">
        <dgm:presLayoutVars>
          <dgm:chMax val="0"/>
          <dgm:chPref val="0"/>
          <dgm:bulletEnabled val="1"/>
        </dgm:presLayoutVars>
      </dgm:prSet>
      <dgm:spPr/>
      <dgm:t>
        <a:bodyPr/>
        <a:lstStyle/>
        <a:p>
          <a:endParaRPr lang="en-US"/>
        </a:p>
      </dgm:t>
    </dgm:pt>
    <dgm:pt modelId="{0AAA440A-37B0-4345-9B1B-4BF96A000AD2}" type="pres">
      <dgm:prSet presAssocID="{03CD1EF7-1492-4EA7-BB62-6434A5F08240}" presName="Triangle" presStyleLbl="alignNode1" presStyleIdx="7" presStyleCnt="11"/>
      <dgm:spPr/>
    </dgm:pt>
    <dgm:pt modelId="{280EC9CA-0DB7-42F0-A82A-802122BF9080}" type="pres">
      <dgm:prSet presAssocID="{DCB3DC5A-CC59-4F1B-A4D4-3FBDA3AA1E1E}" presName="sibTrans" presStyleCnt="0"/>
      <dgm:spPr/>
    </dgm:pt>
    <dgm:pt modelId="{33045A0A-AA50-4F23-929B-4EA8751CF93D}" type="pres">
      <dgm:prSet presAssocID="{DCB3DC5A-CC59-4F1B-A4D4-3FBDA3AA1E1E}" presName="space" presStyleCnt="0"/>
      <dgm:spPr/>
    </dgm:pt>
    <dgm:pt modelId="{A519D975-E0A1-4421-94FF-FD7C2DCC5D24}" type="pres">
      <dgm:prSet presAssocID="{CACD0F01-B253-4A37-907F-7B028D6CA84C}" presName="composite" presStyleCnt="0"/>
      <dgm:spPr/>
    </dgm:pt>
    <dgm:pt modelId="{A20D9972-3F11-4C79-B52E-829830AAC16C}" type="pres">
      <dgm:prSet presAssocID="{CACD0F01-B253-4A37-907F-7B028D6CA84C}" presName="LShape" presStyleLbl="alignNode1" presStyleIdx="8" presStyleCnt="11"/>
      <dgm:spPr/>
    </dgm:pt>
    <dgm:pt modelId="{2C31D285-C438-4506-82FC-4B6EADEE3D2B}" type="pres">
      <dgm:prSet presAssocID="{CACD0F01-B253-4A37-907F-7B028D6CA84C}" presName="ParentText" presStyleLbl="revTx" presStyleIdx="4" presStyleCnt="6">
        <dgm:presLayoutVars>
          <dgm:chMax val="0"/>
          <dgm:chPref val="0"/>
          <dgm:bulletEnabled val="1"/>
        </dgm:presLayoutVars>
      </dgm:prSet>
      <dgm:spPr/>
      <dgm:t>
        <a:bodyPr/>
        <a:lstStyle/>
        <a:p>
          <a:endParaRPr lang="en-US"/>
        </a:p>
      </dgm:t>
    </dgm:pt>
    <dgm:pt modelId="{7ED0B403-2214-4E4F-A95B-7F598AD3732F}" type="pres">
      <dgm:prSet presAssocID="{CACD0F01-B253-4A37-907F-7B028D6CA84C}" presName="Triangle" presStyleLbl="alignNode1" presStyleIdx="9" presStyleCnt="11"/>
      <dgm:spPr/>
    </dgm:pt>
    <dgm:pt modelId="{4A8C1282-3953-4F53-AFAB-9F6BE5940768}" type="pres">
      <dgm:prSet presAssocID="{68BD0C96-6C22-432C-A39B-070ECE8EE36C}" presName="sibTrans" presStyleCnt="0"/>
      <dgm:spPr/>
    </dgm:pt>
    <dgm:pt modelId="{97B830E9-7779-49A3-BCB9-5ADEE95E8441}" type="pres">
      <dgm:prSet presAssocID="{68BD0C96-6C22-432C-A39B-070ECE8EE36C}" presName="space" presStyleCnt="0"/>
      <dgm:spPr/>
    </dgm:pt>
    <dgm:pt modelId="{15CC78D8-F78A-4668-B724-D10C44BEA522}" type="pres">
      <dgm:prSet presAssocID="{960C7908-935D-49AB-B8AB-BB9853B77AD0}" presName="composite" presStyleCnt="0"/>
      <dgm:spPr/>
    </dgm:pt>
    <dgm:pt modelId="{80FC7FD7-D547-487B-A52F-CC954123F369}" type="pres">
      <dgm:prSet presAssocID="{960C7908-935D-49AB-B8AB-BB9853B77AD0}" presName="LShape" presStyleLbl="alignNode1" presStyleIdx="10" presStyleCnt="11"/>
      <dgm:spPr/>
    </dgm:pt>
    <dgm:pt modelId="{50711CA1-0473-40D1-A277-EA8A7537879A}" type="pres">
      <dgm:prSet presAssocID="{960C7908-935D-49AB-B8AB-BB9853B77AD0}" presName="ParentText" presStyleLbl="revTx" presStyleIdx="5" presStyleCnt="6">
        <dgm:presLayoutVars>
          <dgm:chMax val="0"/>
          <dgm:chPref val="0"/>
          <dgm:bulletEnabled val="1"/>
        </dgm:presLayoutVars>
      </dgm:prSet>
      <dgm:spPr/>
      <dgm:t>
        <a:bodyPr/>
        <a:lstStyle/>
        <a:p>
          <a:endParaRPr lang="en-US"/>
        </a:p>
      </dgm:t>
    </dgm:pt>
  </dgm:ptLst>
  <dgm:cxnLst>
    <dgm:cxn modelId="{E6B2A918-EDC9-4DF5-A5AA-193B40A13AD7}" type="presOf" srcId="{03CD1EF7-1492-4EA7-BB62-6434A5F08240}" destId="{7ECD74FF-278F-4AAB-B813-BF6E7E6C29AE}" srcOrd="0" destOrd="0" presId="urn:microsoft.com/office/officeart/2009/3/layout/StepUpProcess"/>
    <dgm:cxn modelId="{BAE9B10C-802F-420A-A90A-126B5D55A1F0}" type="presOf" srcId="{CA098196-E7FB-4CE5-91AD-AB4EFDEB2629}" destId="{959AEEC3-B43F-41C7-93EB-D9BF275C9A8C}" srcOrd="0" destOrd="0" presId="urn:microsoft.com/office/officeart/2009/3/layout/StepUpProcess"/>
    <dgm:cxn modelId="{28763AF5-1BB6-43AE-863D-BF603C1B0FEB}" srcId="{4A6F66BE-B251-4DDC-AC65-76F4E49FAC2A}" destId="{5A0312E8-5B5B-491A-B65F-2A6DF3A37C9F}" srcOrd="0" destOrd="0" parTransId="{16ED038A-5C02-474C-B38B-A4953BD79A80}" sibTransId="{77324B3D-4C63-49AF-9B08-A44F4CA3F965}"/>
    <dgm:cxn modelId="{913E3F91-62B6-4151-8837-BF4E16BD9C17}" srcId="{4A6F66BE-B251-4DDC-AC65-76F4E49FAC2A}" destId="{CA098196-E7FB-4CE5-91AD-AB4EFDEB2629}" srcOrd="2" destOrd="0" parTransId="{817004E9-AF4E-443A-A511-7317039261B4}" sibTransId="{BA7DE11E-FCBA-4654-84B2-2948F171B918}"/>
    <dgm:cxn modelId="{EC1C0BBD-D8A1-4474-9BB9-0B656A6A965A}" srcId="{4A6F66BE-B251-4DDC-AC65-76F4E49FAC2A}" destId="{CACD0F01-B253-4A37-907F-7B028D6CA84C}" srcOrd="4" destOrd="0" parTransId="{DB4AE1FF-28D5-4BA3-A8B7-6AA7950E70D4}" sibTransId="{68BD0C96-6C22-432C-A39B-070ECE8EE36C}"/>
    <dgm:cxn modelId="{587D8722-5F9D-42A4-918B-3F73242A5140}" type="presOf" srcId="{960C7908-935D-49AB-B8AB-BB9853B77AD0}" destId="{50711CA1-0473-40D1-A277-EA8A7537879A}" srcOrd="0" destOrd="0" presId="urn:microsoft.com/office/officeart/2009/3/layout/StepUpProcess"/>
    <dgm:cxn modelId="{E0691AEB-1AD7-4F98-90D3-40783E1F7D0F}" type="presOf" srcId="{4A6F66BE-B251-4DDC-AC65-76F4E49FAC2A}" destId="{584070C3-117C-411F-A72A-04380C1C9AE2}" srcOrd="0" destOrd="0" presId="urn:microsoft.com/office/officeart/2009/3/layout/StepUpProcess"/>
    <dgm:cxn modelId="{8D11D5BB-72DB-4510-B0D6-CC537368C338}" srcId="{4A6F66BE-B251-4DDC-AC65-76F4E49FAC2A}" destId="{30FEF992-C1BA-4F5A-98B9-1BFC05D8270B}" srcOrd="1" destOrd="0" parTransId="{1F6AB0CD-AAD5-45D8-B85F-85054E1C684F}" sibTransId="{03D7911E-CB77-43D2-B887-356AE540313B}"/>
    <dgm:cxn modelId="{0C8904BD-CF70-44E8-B8F9-DEE013B34D6B}" srcId="{4A6F66BE-B251-4DDC-AC65-76F4E49FAC2A}" destId="{960C7908-935D-49AB-B8AB-BB9853B77AD0}" srcOrd="5" destOrd="0" parTransId="{C0BE3376-2936-440C-AABF-2B6DD7F3DFBE}" sibTransId="{54BD39C3-B2C1-4026-B897-AE51B0D63E76}"/>
    <dgm:cxn modelId="{C2175921-B18D-497C-8AFF-583497E6C5D3}" type="presOf" srcId="{CACD0F01-B253-4A37-907F-7B028D6CA84C}" destId="{2C31D285-C438-4506-82FC-4B6EADEE3D2B}" srcOrd="0" destOrd="0" presId="urn:microsoft.com/office/officeart/2009/3/layout/StepUpProcess"/>
    <dgm:cxn modelId="{C05BCACF-90E5-4A12-8FFA-033740B255C9}" type="presOf" srcId="{30FEF992-C1BA-4F5A-98B9-1BFC05D8270B}" destId="{24FD42BA-9D25-46B3-84B1-4077D065F17D}" srcOrd="0" destOrd="0" presId="urn:microsoft.com/office/officeart/2009/3/layout/StepUpProcess"/>
    <dgm:cxn modelId="{2E1AD706-A70E-462A-858C-A3CAE6FFE098}" type="presOf" srcId="{5A0312E8-5B5B-491A-B65F-2A6DF3A37C9F}" destId="{03F2482E-9B6C-4EEA-82D4-A554EC6A690B}" srcOrd="0" destOrd="0" presId="urn:microsoft.com/office/officeart/2009/3/layout/StepUpProcess"/>
    <dgm:cxn modelId="{3B0A891B-EDC7-473A-8143-5520C236DCEB}" srcId="{4A6F66BE-B251-4DDC-AC65-76F4E49FAC2A}" destId="{03CD1EF7-1492-4EA7-BB62-6434A5F08240}" srcOrd="3" destOrd="0" parTransId="{F198F18D-03FD-4B1E-B3A1-B7C3B486F5A5}" sibTransId="{DCB3DC5A-CC59-4F1B-A4D4-3FBDA3AA1E1E}"/>
    <dgm:cxn modelId="{A472AE8E-0138-4B19-BC18-C55E9246EE25}" type="presParOf" srcId="{584070C3-117C-411F-A72A-04380C1C9AE2}" destId="{DE7A735C-167C-43F3-973C-FB3F4D80CF25}" srcOrd="0" destOrd="0" presId="urn:microsoft.com/office/officeart/2009/3/layout/StepUpProcess"/>
    <dgm:cxn modelId="{51EFCE89-E663-4863-B903-F6DABECC6ABC}" type="presParOf" srcId="{DE7A735C-167C-43F3-973C-FB3F4D80CF25}" destId="{6E822BE3-AA01-40AD-9E93-4D27F48F85DA}" srcOrd="0" destOrd="0" presId="urn:microsoft.com/office/officeart/2009/3/layout/StepUpProcess"/>
    <dgm:cxn modelId="{56403F4F-7C89-434C-ABD8-7F2BDD3CF38A}" type="presParOf" srcId="{DE7A735C-167C-43F3-973C-FB3F4D80CF25}" destId="{03F2482E-9B6C-4EEA-82D4-A554EC6A690B}" srcOrd="1" destOrd="0" presId="urn:microsoft.com/office/officeart/2009/3/layout/StepUpProcess"/>
    <dgm:cxn modelId="{E55F591B-4114-4C95-9AD4-F298287FC79C}" type="presParOf" srcId="{DE7A735C-167C-43F3-973C-FB3F4D80CF25}" destId="{CFD641EE-D1F1-4A44-9CA6-5567CDEB168A}" srcOrd="2" destOrd="0" presId="urn:microsoft.com/office/officeart/2009/3/layout/StepUpProcess"/>
    <dgm:cxn modelId="{3E127A46-23D9-4442-873C-2EA75779E4BD}" type="presParOf" srcId="{584070C3-117C-411F-A72A-04380C1C9AE2}" destId="{66398D6B-AE21-4680-A95A-9A2153B0E8C4}" srcOrd="1" destOrd="0" presId="urn:microsoft.com/office/officeart/2009/3/layout/StepUpProcess"/>
    <dgm:cxn modelId="{29C64BC9-FA44-4EE6-B0D9-85D129B8B411}" type="presParOf" srcId="{66398D6B-AE21-4680-A95A-9A2153B0E8C4}" destId="{FC1CA354-D450-4974-BE44-4754B2A57314}" srcOrd="0" destOrd="0" presId="urn:microsoft.com/office/officeart/2009/3/layout/StepUpProcess"/>
    <dgm:cxn modelId="{22D5DF36-4131-4C5C-BC63-F1FFE63035C9}" type="presParOf" srcId="{584070C3-117C-411F-A72A-04380C1C9AE2}" destId="{39928446-4C3A-4FBE-AF9D-6AA1D8C4337C}" srcOrd="2" destOrd="0" presId="urn:microsoft.com/office/officeart/2009/3/layout/StepUpProcess"/>
    <dgm:cxn modelId="{081D2D9D-ECE3-42D0-9231-1B2CD40D847B}" type="presParOf" srcId="{39928446-4C3A-4FBE-AF9D-6AA1D8C4337C}" destId="{1CA1621C-A88B-4FFD-80C6-411C54EFFD9C}" srcOrd="0" destOrd="0" presId="urn:microsoft.com/office/officeart/2009/3/layout/StepUpProcess"/>
    <dgm:cxn modelId="{4F2C0BF7-A569-45D0-9038-43C9004318A8}" type="presParOf" srcId="{39928446-4C3A-4FBE-AF9D-6AA1D8C4337C}" destId="{24FD42BA-9D25-46B3-84B1-4077D065F17D}" srcOrd="1" destOrd="0" presId="urn:microsoft.com/office/officeart/2009/3/layout/StepUpProcess"/>
    <dgm:cxn modelId="{72A99DD4-3C0C-4E6A-9CF7-7AB7364B2B9F}" type="presParOf" srcId="{39928446-4C3A-4FBE-AF9D-6AA1D8C4337C}" destId="{8A7E3DE5-5F9A-4550-A627-2E40C66535DD}" srcOrd="2" destOrd="0" presId="urn:microsoft.com/office/officeart/2009/3/layout/StepUpProcess"/>
    <dgm:cxn modelId="{B083ECAF-5569-4D58-8099-1DA9A98D1240}" type="presParOf" srcId="{584070C3-117C-411F-A72A-04380C1C9AE2}" destId="{09B970A8-EB0F-457B-9C53-E3B4AF4B0E57}" srcOrd="3" destOrd="0" presId="urn:microsoft.com/office/officeart/2009/3/layout/StepUpProcess"/>
    <dgm:cxn modelId="{C0AC2538-3A85-40B9-9FE7-21BA4BB9EED3}" type="presParOf" srcId="{09B970A8-EB0F-457B-9C53-E3B4AF4B0E57}" destId="{3AB44442-B7BF-4C40-AF8F-40935606DBA9}" srcOrd="0" destOrd="0" presId="urn:microsoft.com/office/officeart/2009/3/layout/StepUpProcess"/>
    <dgm:cxn modelId="{CBCB4817-0934-41AC-90FF-5C73F3CE1DED}" type="presParOf" srcId="{584070C3-117C-411F-A72A-04380C1C9AE2}" destId="{D72FD35D-9998-4BDB-B499-6C11BA772DAF}" srcOrd="4" destOrd="0" presId="urn:microsoft.com/office/officeart/2009/3/layout/StepUpProcess"/>
    <dgm:cxn modelId="{A570C468-AF1A-430A-BC53-0B8A31705E4F}" type="presParOf" srcId="{D72FD35D-9998-4BDB-B499-6C11BA772DAF}" destId="{BA7D784F-97D4-448A-804D-360EA9D60DA3}" srcOrd="0" destOrd="0" presId="urn:microsoft.com/office/officeart/2009/3/layout/StepUpProcess"/>
    <dgm:cxn modelId="{FEED121F-D007-40E1-B6AA-968FECD467B4}" type="presParOf" srcId="{D72FD35D-9998-4BDB-B499-6C11BA772DAF}" destId="{959AEEC3-B43F-41C7-93EB-D9BF275C9A8C}" srcOrd="1" destOrd="0" presId="urn:microsoft.com/office/officeart/2009/3/layout/StepUpProcess"/>
    <dgm:cxn modelId="{1ABFE3AB-B543-438F-BB21-94B269786970}" type="presParOf" srcId="{D72FD35D-9998-4BDB-B499-6C11BA772DAF}" destId="{B913C2BE-D21F-4A51-8611-4B21D445BD83}" srcOrd="2" destOrd="0" presId="urn:microsoft.com/office/officeart/2009/3/layout/StepUpProcess"/>
    <dgm:cxn modelId="{5FA2EDA3-391E-47F4-9E7B-537857940DC5}" type="presParOf" srcId="{584070C3-117C-411F-A72A-04380C1C9AE2}" destId="{BABB9370-BA2A-4790-9B6D-95997E416967}" srcOrd="5" destOrd="0" presId="urn:microsoft.com/office/officeart/2009/3/layout/StepUpProcess"/>
    <dgm:cxn modelId="{68DDCF05-C108-4E77-962F-303FFD88BCA2}" type="presParOf" srcId="{BABB9370-BA2A-4790-9B6D-95997E416967}" destId="{E4E0A923-02CC-4F50-B8A4-8796486C5F3A}" srcOrd="0" destOrd="0" presId="urn:microsoft.com/office/officeart/2009/3/layout/StepUpProcess"/>
    <dgm:cxn modelId="{D53E2929-854C-40DC-83C1-AFFE68664979}" type="presParOf" srcId="{584070C3-117C-411F-A72A-04380C1C9AE2}" destId="{13275016-24C0-49A5-9AD6-9981414C38E6}" srcOrd="6" destOrd="0" presId="urn:microsoft.com/office/officeart/2009/3/layout/StepUpProcess"/>
    <dgm:cxn modelId="{FF09E558-7012-4B69-A7BF-6C614F26965C}" type="presParOf" srcId="{13275016-24C0-49A5-9AD6-9981414C38E6}" destId="{89C495B5-8773-4698-A7B0-C714C3556B2C}" srcOrd="0" destOrd="0" presId="urn:microsoft.com/office/officeart/2009/3/layout/StepUpProcess"/>
    <dgm:cxn modelId="{73732DD8-F7DA-445B-9243-82D78AF31031}" type="presParOf" srcId="{13275016-24C0-49A5-9AD6-9981414C38E6}" destId="{7ECD74FF-278F-4AAB-B813-BF6E7E6C29AE}" srcOrd="1" destOrd="0" presId="urn:microsoft.com/office/officeart/2009/3/layout/StepUpProcess"/>
    <dgm:cxn modelId="{B1312566-F604-49A6-AAAF-17B55F0507E9}" type="presParOf" srcId="{13275016-24C0-49A5-9AD6-9981414C38E6}" destId="{0AAA440A-37B0-4345-9B1B-4BF96A000AD2}" srcOrd="2" destOrd="0" presId="urn:microsoft.com/office/officeart/2009/3/layout/StepUpProcess"/>
    <dgm:cxn modelId="{1F2670A8-6BAF-428A-AE8C-D2D4FB5B5E58}" type="presParOf" srcId="{584070C3-117C-411F-A72A-04380C1C9AE2}" destId="{280EC9CA-0DB7-42F0-A82A-802122BF9080}" srcOrd="7" destOrd="0" presId="urn:microsoft.com/office/officeart/2009/3/layout/StepUpProcess"/>
    <dgm:cxn modelId="{8CED0800-ED42-41CF-AFEC-42C5B939C372}" type="presParOf" srcId="{280EC9CA-0DB7-42F0-A82A-802122BF9080}" destId="{33045A0A-AA50-4F23-929B-4EA8751CF93D}" srcOrd="0" destOrd="0" presId="urn:microsoft.com/office/officeart/2009/3/layout/StepUpProcess"/>
    <dgm:cxn modelId="{11D979C1-1850-42D6-AE29-29D5C495F15F}" type="presParOf" srcId="{584070C3-117C-411F-A72A-04380C1C9AE2}" destId="{A519D975-E0A1-4421-94FF-FD7C2DCC5D24}" srcOrd="8" destOrd="0" presId="urn:microsoft.com/office/officeart/2009/3/layout/StepUpProcess"/>
    <dgm:cxn modelId="{9AE08E06-4E7F-481B-A47F-00B39D451001}" type="presParOf" srcId="{A519D975-E0A1-4421-94FF-FD7C2DCC5D24}" destId="{A20D9972-3F11-4C79-B52E-829830AAC16C}" srcOrd="0" destOrd="0" presId="urn:microsoft.com/office/officeart/2009/3/layout/StepUpProcess"/>
    <dgm:cxn modelId="{33EE9F8A-CDE5-4213-9C91-A6570B13128D}" type="presParOf" srcId="{A519D975-E0A1-4421-94FF-FD7C2DCC5D24}" destId="{2C31D285-C438-4506-82FC-4B6EADEE3D2B}" srcOrd="1" destOrd="0" presId="urn:microsoft.com/office/officeart/2009/3/layout/StepUpProcess"/>
    <dgm:cxn modelId="{4DA6AF40-8F72-4551-9959-A847E23A7008}" type="presParOf" srcId="{A519D975-E0A1-4421-94FF-FD7C2DCC5D24}" destId="{7ED0B403-2214-4E4F-A95B-7F598AD3732F}" srcOrd="2" destOrd="0" presId="urn:microsoft.com/office/officeart/2009/3/layout/StepUpProcess"/>
    <dgm:cxn modelId="{E7788DD0-0AF6-4BD8-B7C6-C619F06B608E}" type="presParOf" srcId="{584070C3-117C-411F-A72A-04380C1C9AE2}" destId="{4A8C1282-3953-4F53-AFAB-9F6BE5940768}" srcOrd="9" destOrd="0" presId="urn:microsoft.com/office/officeart/2009/3/layout/StepUpProcess"/>
    <dgm:cxn modelId="{C2875A83-32A1-40D2-B1A4-DDDC68D632F4}" type="presParOf" srcId="{4A8C1282-3953-4F53-AFAB-9F6BE5940768}" destId="{97B830E9-7779-49A3-BCB9-5ADEE95E8441}" srcOrd="0" destOrd="0" presId="urn:microsoft.com/office/officeart/2009/3/layout/StepUpProcess"/>
    <dgm:cxn modelId="{D43CBFB8-5876-4879-85A9-966AA964D431}" type="presParOf" srcId="{584070C3-117C-411F-A72A-04380C1C9AE2}" destId="{15CC78D8-F78A-4668-B724-D10C44BEA522}" srcOrd="10" destOrd="0" presId="urn:microsoft.com/office/officeart/2009/3/layout/StepUpProcess"/>
    <dgm:cxn modelId="{236160DB-A0F7-41C5-96AB-3B7BB95EEB15}" type="presParOf" srcId="{15CC78D8-F78A-4668-B724-D10C44BEA522}" destId="{80FC7FD7-D547-487B-A52F-CC954123F369}" srcOrd="0" destOrd="0" presId="urn:microsoft.com/office/officeart/2009/3/layout/StepUpProcess"/>
    <dgm:cxn modelId="{061A521E-4E82-47D1-9D6B-CD86D333B92B}" type="presParOf" srcId="{15CC78D8-F78A-4668-B724-D10C44BEA522}" destId="{50711CA1-0473-40D1-A277-EA8A7537879A}"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72BB78AB-1757-40E1-B973-E4A080ACF8BC}" type="datetimeFigureOut">
              <a:rPr lang="en-US" smtClean="0"/>
              <a:t>11/19/2023</a:t>
            </a:fld>
            <a:endParaRPr lang="en-US"/>
          </a:p>
        </p:txBody>
      </p:sp>
      <p:sp>
        <p:nvSpPr>
          <p:cNvPr id="4" name="Slide Image Placeholder 3"/>
          <p:cNvSpPr>
            <a:spLocks noGrp="1" noRot="1" noChangeAspect="1"/>
          </p:cNvSpPr>
          <p:nvPr>
            <p:ph type="sldImg" idx="2"/>
          </p:nvPr>
        </p:nvSpPr>
        <p:spPr>
          <a:xfrm>
            <a:off x="423863" y="698500"/>
            <a:ext cx="6205537"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232E55B8-2216-4B97-A2F5-93F95B07DF44}" type="slidenum">
              <a:rPr lang="en-US" smtClean="0"/>
              <a:t>‹#›</a:t>
            </a:fld>
            <a:endParaRPr lang="en-US"/>
          </a:p>
        </p:txBody>
      </p:sp>
    </p:spTree>
    <p:extLst>
      <p:ext uri="{BB962C8B-B14F-4D97-AF65-F5344CB8AC3E}">
        <p14:creationId xmlns:p14="http://schemas.microsoft.com/office/powerpoint/2010/main" val="2812049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k-KZ" dirty="0"/>
              <a:t>Алғаш 1981 жылы Америка ғалымы Хреско Рейд және </a:t>
            </a:r>
            <a:r>
              <a:rPr lang="mn-MN" sz="1800" dirty="0" err="1">
                <a:solidFill>
                  <a:srgbClr val="000000"/>
                </a:solidFill>
                <a:effectLst/>
                <a:latin typeface="Arial" panose="020B0604020202020204" pitchFamily="34" charset="0"/>
                <a:ea typeface="Calibri" panose="020F0502020204030204" pitchFamily="34" charset="0"/>
              </a:rPr>
              <a:t>Дональд</a:t>
            </a:r>
            <a:r>
              <a:rPr lang="kk-KZ" sz="1800" dirty="0">
                <a:solidFill>
                  <a:srgbClr val="000000"/>
                </a:solidFill>
                <a:effectLst/>
                <a:latin typeface="Arial" panose="020B0604020202020204" pitchFamily="34" charset="0"/>
                <a:ea typeface="Calibri" panose="020F0502020204030204" pitchFamily="34" charset="0"/>
              </a:rPr>
              <a:t> </a:t>
            </a:r>
            <a:r>
              <a:rPr lang="kk-KZ" dirty="0"/>
              <a:t>Хэммиллдер</a:t>
            </a:r>
            <a:r>
              <a:rPr lang="mn-MN" dirty="0"/>
              <a:t>  </a:t>
            </a:r>
            <a:r>
              <a:rPr lang="kk-KZ" dirty="0"/>
              <a:t>3</a:t>
            </a:r>
            <a:r>
              <a:rPr lang="mn-MN" dirty="0"/>
              <a:t>-</a:t>
            </a:r>
            <a:r>
              <a:rPr lang="kk-KZ" dirty="0"/>
              <a:t>7,11 жас аралығындағы балалардың тілдік деңгейін анықтауға арналған ТЕЛД-1 тест  нұсқасын шығарған. Сосын</a:t>
            </a:r>
            <a:r>
              <a:rPr lang="tr-TR" dirty="0"/>
              <a:t> </a:t>
            </a:r>
            <a:r>
              <a:rPr lang="kk-KZ" dirty="0"/>
              <a:t>1991 жылы оны қайтадан жаңартып  2-7;11 –ға дейінгі балаларды қамтитын </a:t>
            </a:r>
            <a:r>
              <a:rPr lang="en-US" dirty="0"/>
              <a:t>TELD-2 </a:t>
            </a:r>
            <a:r>
              <a:rPr lang="kk-KZ" dirty="0"/>
              <a:t>деген атпен жарық көрді.ТЕЛД -2 н </a:t>
            </a:r>
            <a:r>
              <a:rPr lang="en-US" dirty="0"/>
              <a:t>1999 </a:t>
            </a:r>
            <a:r>
              <a:rPr lang="kk-KZ" dirty="0"/>
              <a:t>ж</a:t>
            </a:r>
            <a:r>
              <a:rPr lang="mn-MN" dirty="0"/>
              <a:t>ылы </a:t>
            </a:r>
            <a:r>
              <a:rPr lang="kk-KZ" dirty="0"/>
              <a:t>тестінің суреттері өңделіп,  сұрақтарды балалның түсіну деңгейі</a:t>
            </a:r>
            <a:r>
              <a:rPr lang="tr-TR" dirty="0"/>
              <a:t> </a:t>
            </a:r>
            <a:r>
              <a:rPr lang="kk-KZ" dirty="0"/>
              <a:t>мен сөйлеу деңгейін анықтауына  қарай екіге бөлген.  Бұл ТЕЛД-3  нұсқасы. </a:t>
            </a:r>
            <a:r>
              <a:rPr lang="mn-MN" sz="1800" dirty="0">
                <a:latin typeface="Arial" panose="020B0604020202020204" pitchFamily="34" charset="0"/>
                <a:ea typeface="Calibri" panose="020F0502020204030204" pitchFamily="34" charset="0"/>
              </a:rPr>
              <a:t>(Backlund, Morreale,  ба Suen, 2010; Berry, Bridges Zaslow, 2004; Suen 2010).</a:t>
            </a:r>
            <a:endParaRPr lang="en-US" dirty="0"/>
          </a:p>
        </p:txBody>
      </p:sp>
      <p:sp>
        <p:nvSpPr>
          <p:cNvPr id="4" name="Slide Number Placeholder 3"/>
          <p:cNvSpPr>
            <a:spLocks noGrp="1"/>
          </p:cNvSpPr>
          <p:nvPr>
            <p:ph type="sldNum" sz="quarter" idx="10"/>
          </p:nvPr>
        </p:nvSpPr>
        <p:spPr/>
        <p:txBody>
          <a:bodyPr/>
          <a:lstStyle/>
          <a:p>
            <a:fld id="{232E55B8-2216-4B97-A2F5-93F95B07DF44}" type="slidenum">
              <a:rPr lang="en-US" smtClean="0"/>
              <a:t>2</a:t>
            </a:fld>
            <a:endParaRPr lang="en-US" dirty="0"/>
          </a:p>
        </p:txBody>
      </p:sp>
    </p:spTree>
    <p:extLst>
      <p:ext uri="{BB962C8B-B14F-4D97-AF65-F5344CB8AC3E}">
        <p14:creationId xmlns:p14="http://schemas.microsoft.com/office/powerpoint/2010/main" val="2990297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23"/>
              </a:spcAft>
            </a:pPr>
            <a:r>
              <a:rPr lang="kk-KZ" sz="1800" dirty="0">
                <a:latin typeface="Times New Roman" panose="02020603050405020304" pitchFamily="18" charset="0"/>
                <a:ea typeface="Calibri" panose="020F0502020204030204" pitchFamily="34" charset="0"/>
                <a:cs typeface="Times New Roman" panose="02020603050405020304" pitchFamily="18" charset="0"/>
              </a:rPr>
              <a:t>Өткен жылы Моңғолтяда 450 баланы қамтыған бағалау жұмысын жүргіздік. 1-суреттегі 3 жасар бала.  Оған ата анасы үнемі өлең жаттады екен. Түсіну және сөйлеу днңгейі өз жасынан жоғарғы ұпай жинаған. 2 суреттегі бала 3 жас 2 айлық бала. Ол кореяда тұрып келген от басынаң баласы. Монгғолша өте жақсы түсінеді бірақ сөйлегенде корей тілінен сөздер қосып сөйлейді. 3 – суреттегі бала 4 жас 3 айлық бала ағылшынша. және моңғолша сөйлейді. Ол моңғолша өз жасына сай ұпайды түгел алған , жақсы деңгейдегі бала. 4- суреттегі бала қазақша және моңғолша сөйлейді. Бірақ моңғол тілінің граматикасымен сөйлейді. Мысалы моғолшада жан ұя мүшелерін таныстарғанда өзінен үлкен аға, әпкесі болса менің үстімде ,, миний дээр  доор деп айтылады. Соны тура аударып айтты. </a:t>
            </a:r>
          </a:p>
        </p:txBody>
      </p:sp>
      <p:sp>
        <p:nvSpPr>
          <p:cNvPr id="4" name="Slide Number Placeholder 3"/>
          <p:cNvSpPr>
            <a:spLocks noGrp="1"/>
          </p:cNvSpPr>
          <p:nvPr>
            <p:ph type="sldNum" sz="quarter" idx="10"/>
          </p:nvPr>
        </p:nvSpPr>
        <p:spPr/>
        <p:txBody>
          <a:bodyPr/>
          <a:lstStyle/>
          <a:p>
            <a:fld id="{232E55B8-2216-4B97-A2F5-93F95B07DF44}" type="slidenum">
              <a:rPr lang="en-US" smtClean="0"/>
              <a:t>11</a:t>
            </a:fld>
            <a:endParaRPr lang="en-US"/>
          </a:p>
        </p:txBody>
      </p:sp>
    </p:spTree>
    <p:extLst>
      <p:ext uri="{BB962C8B-B14F-4D97-AF65-F5344CB8AC3E}">
        <p14:creationId xmlns:p14="http://schemas.microsoft.com/office/powerpoint/2010/main" val="1746020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k-KZ" dirty="0"/>
              <a:t>Баланың жинаған ұпайын жасына қарай кестеден іздеп сәйкес стандарт ұпайын анықтайды. Мысалы мұнда 16 ұпай алған бала 4 жас 00 айдан 4 жас 2 ай аралығында болса оның ұпайы 84 болатыны көрсетілген. Сөйлеу деңгейін де осынадай сатндарт ұпайға айналдырып сосын екі стандарт ұпайдың қосындысы баланың тілдік деңгейін анықтайды. Екі стандарт ұпайды барлыға 6 дейгейге бөліп есептейді.</a:t>
            </a:r>
            <a:endParaRPr lang="en-US" dirty="0"/>
          </a:p>
        </p:txBody>
      </p:sp>
      <p:sp>
        <p:nvSpPr>
          <p:cNvPr id="4" name="Slide Number Placeholder 3"/>
          <p:cNvSpPr>
            <a:spLocks noGrp="1"/>
          </p:cNvSpPr>
          <p:nvPr>
            <p:ph type="sldNum" sz="quarter" idx="5"/>
          </p:nvPr>
        </p:nvSpPr>
        <p:spPr/>
        <p:txBody>
          <a:bodyPr/>
          <a:lstStyle/>
          <a:p>
            <a:fld id="{232E55B8-2216-4B97-A2F5-93F95B07DF44}" type="slidenum">
              <a:rPr lang="en-US" smtClean="0"/>
              <a:t>12</a:t>
            </a:fld>
            <a:endParaRPr lang="en-US"/>
          </a:p>
        </p:txBody>
      </p:sp>
    </p:spTree>
    <p:extLst>
      <p:ext uri="{BB962C8B-B14F-4D97-AF65-F5344CB8AC3E}">
        <p14:creationId xmlns:p14="http://schemas.microsoft.com/office/powerpoint/2010/main" val="1758116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k-KZ" dirty="0"/>
              <a:t>Баланың жинаған ұпайын жасына қарай кестеден іздеп сәйкес стандарт ұпайын анықтайды. Мысалы мұнда 16 ұпай алған бала 4 жас 00 айдан 4 жас 2 ай аралығында болса оның ұпайы 84 болатыны көрсетілген. Сөйлеу деңгейін де осынадай сатнарт ұпайға айналдырып сосын екі стандарт ұпайдың қосындысы баланың тілдік деңгейін анықтайды. Екі стандарт ұпайды барлыға 6 дейгейге бөліп есептейді.</a:t>
            </a:r>
            <a:endParaRPr lang="en-US" dirty="0"/>
          </a:p>
        </p:txBody>
      </p:sp>
      <p:sp>
        <p:nvSpPr>
          <p:cNvPr id="4" name="Slide Number Placeholder 3"/>
          <p:cNvSpPr>
            <a:spLocks noGrp="1"/>
          </p:cNvSpPr>
          <p:nvPr>
            <p:ph type="sldNum" sz="quarter" idx="5"/>
          </p:nvPr>
        </p:nvSpPr>
        <p:spPr/>
        <p:txBody>
          <a:bodyPr/>
          <a:lstStyle/>
          <a:p>
            <a:fld id="{232E55B8-2216-4B97-A2F5-93F95B07DF44}" type="slidenum">
              <a:rPr lang="en-US" smtClean="0"/>
              <a:t>13</a:t>
            </a:fld>
            <a:endParaRPr lang="en-US"/>
          </a:p>
        </p:txBody>
      </p:sp>
    </p:spTree>
    <p:extLst>
      <p:ext uri="{BB962C8B-B14F-4D97-AF65-F5344CB8AC3E}">
        <p14:creationId xmlns:p14="http://schemas.microsoft.com/office/powerpoint/2010/main" val="769611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2E55B8-2216-4B97-A2F5-93F95B07DF44}" type="slidenum">
              <a:rPr lang="en-US" smtClean="0"/>
              <a:t>14</a:t>
            </a:fld>
            <a:endParaRPr lang="en-US"/>
          </a:p>
        </p:txBody>
      </p:sp>
    </p:spTree>
    <p:extLst>
      <p:ext uri="{BB962C8B-B14F-4D97-AF65-F5344CB8AC3E}">
        <p14:creationId xmlns:p14="http://schemas.microsoft.com/office/powerpoint/2010/main" val="3301639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Tx/>
              <a:buNone/>
            </a:pPr>
            <a:r>
              <a:rPr lang="kk-KZ" dirty="0">
                <a:latin typeface="Arial" pitchFamily="34" charset="0"/>
                <a:cs typeface="Arial" pitchFamily="34" charset="0"/>
              </a:rPr>
              <a:t>ТЕЛД тестнің өзінің құралдары бар, олар ойыншықтар, суеретті кітап және тестлеу сұрақтары жазылған парақшалар. Ойыншықтар, Қуыршақ, қуыршақтың аяқ киімі, Машина, Қасық, Бес дана  текше, бес дана тыйын немесе тйынға ұқсақ зат және кішкентай доп бар. Баламен сөйлескенде оның дыбысын жазып алатын құрал қажет.</a:t>
            </a:r>
          </a:p>
          <a:p>
            <a:endParaRPr lang="en-US" dirty="0"/>
          </a:p>
          <a:p>
            <a:r>
              <a:rPr lang="kk-KZ" dirty="0"/>
              <a:t> </a:t>
            </a:r>
            <a:endParaRPr lang="en-US" dirty="0"/>
          </a:p>
        </p:txBody>
      </p:sp>
      <p:sp>
        <p:nvSpPr>
          <p:cNvPr id="4" name="Slide Number Placeholder 3"/>
          <p:cNvSpPr>
            <a:spLocks noGrp="1"/>
          </p:cNvSpPr>
          <p:nvPr>
            <p:ph type="sldNum" sz="quarter" idx="10"/>
          </p:nvPr>
        </p:nvSpPr>
        <p:spPr/>
        <p:txBody>
          <a:bodyPr/>
          <a:lstStyle/>
          <a:p>
            <a:fld id="{232E55B8-2216-4B97-A2F5-93F95B07DF44}" type="slidenum">
              <a:rPr lang="en-US" smtClean="0"/>
              <a:t>3</a:t>
            </a:fld>
            <a:endParaRPr lang="en-US" dirty="0"/>
          </a:p>
        </p:txBody>
      </p:sp>
    </p:spTree>
    <p:extLst>
      <p:ext uri="{BB962C8B-B14F-4D97-AF65-F5344CB8AC3E}">
        <p14:creationId xmlns:p14="http://schemas.microsoft.com/office/powerpoint/2010/main" val="3275413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lnSpc>
                <a:spcPct val="115000"/>
              </a:lnSpc>
              <a:spcAft>
                <a:spcPts val="1023"/>
              </a:spcAft>
              <a:defRPr/>
            </a:pPr>
            <a:r>
              <a:rPr lang="kk-KZ" sz="1800" dirty="0">
                <a:latin typeface="Times New Roman" panose="02020603050405020304" pitchFamily="18" charset="0"/>
                <a:ea typeface="Calibri" panose="020F0502020204030204" pitchFamily="34" charset="0"/>
                <a:cs typeface="Times New Roman" panose="02020603050405020304" pitchFamily="18" charset="0"/>
              </a:rPr>
              <a:t>Бұл бетте Бала туралы негізгі ақпаратқа баланың а</a:t>
            </a:r>
            <a:r>
              <a:rPr lang="mn-MN" sz="1800" dirty="0" err="1">
                <a:latin typeface="Times New Roman" panose="02020603050405020304" pitchFamily="18" charset="0"/>
                <a:ea typeface="Calibri" panose="020F0502020204030204" pitchFamily="34" charset="0"/>
                <a:cs typeface="Times New Roman" panose="02020603050405020304" pitchFamily="18" charset="0"/>
              </a:rPr>
              <a:t>ты</a:t>
            </a:r>
            <a:r>
              <a:rPr lang="mn-MN" sz="1800" dirty="0">
                <a:latin typeface="Times New Roman" panose="02020603050405020304" pitchFamily="18" charset="0"/>
                <a:ea typeface="Calibri" panose="020F0502020204030204" pitchFamily="34" charset="0"/>
                <a:cs typeface="Times New Roman" panose="02020603050405020304" pitchFamily="18" charset="0"/>
              </a:rPr>
              <a:t> </a:t>
            </a:r>
            <a:r>
              <a:rPr lang="mn-MN" sz="1800" dirty="0" err="1">
                <a:latin typeface="Times New Roman" panose="02020603050405020304" pitchFamily="18" charset="0"/>
                <a:ea typeface="Calibri" panose="020F0502020204030204" pitchFamily="34" charset="0"/>
                <a:cs typeface="Times New Roman" panose="02020603050405020304" pitchFamily="18" charset="0"/>
              </a:rPr>
              <a:t>жөн</a:t>
            </a:r>
            <a:r>
              <a:rPr lang="mn-MN" sz="1800" dirty="0">
                <a:latin typeface="Times New Roman" panose="02020603050405020304" pitchFamily="18" charset="0"/>
                <a:ea typeface="Calibri" panose="020F0502020204030204" pitchFamily="34" charset="0"/>
                <a:cs typeface="Times New Roman" panose="02020603050405020304" pitchFamily="18" charset="0"/>
              </a:rPr>
              <a:t>і</a:t>
            </a:r>
            <a:r>
              <a:rPr lang="kk-KZ" sz="1800" dirty="0">
                <a:latin typeface="Times New Roman" panose="02020603050405020304" pitchFamily="18" charset="0"/>
                <a:ea typeface="Calibri" panose="020F0502020204030204" pitchFamily="34" charset="0"/>
                <a:cs typeface="Times New Roman" panose="02020603050405020304" pitchFamily="18" charset="0"/>
              </a:rPr>
              <a:t>. Жынысы, </a:t>
            </a:r>
            <a:r>
              <a:rPr lang="mn-MN" sz="1800" dirty="0" err="1">
                <a:latin typeface="Times New Roman" panose="02020603050405020304" pitchFamily="18" charset="0"/>
                <a:ea typeface="Calibri" panose="020F0502020204030204" pitchFamily="34" charset="0"/>
                <a:cs typeface="Times New Roman" panose="02020603050405020304" pitchFamily="18" charset="0"/>
              </a:rPr>
              <a:t>жасы</a:t>
            </a:r>
            <a:r>
              <a:rPr lang="kk-KZ" sz="1800" dirty="0">
                <a:latin typeface="Times New Roman" panose="02020603050405020304" pitchFamily="18" charset="0"/>
                <a:ea typeface="Calibri" panose="020F0502020204030204" pitchFamily="34" charset="0"/>
                <a:cs typeface="Times New Roman" panose="02020603050405020304" pitchFamily="18" charset="0"/>
              </a:rPr>
              <a:t>, т</a:t>
            </a:r>
            <a:r>
              <a:rPr lang="mn-MN" sz="1800" dirty="0">
                <a:latin typeface="Times New Roman" panose="02020603050405020304" pitchFamily="18" charset="0"/>
                <a:ea typeface="Calibri" panose="020F0502020204030204" pitchFamily="34" charset="0"/>
                <a:cs typeface="Times New Roman" panose="02020603050405020304" pitchFamily="18" charset="0"/>
              </a:rPr>
              <a:t>уған жыл, ай, күні</a:t>
            </a:r>
            <a:r>
              <a:rPr lang="kk-KZ" sz="1800" dirty="0">
                <a:latin typeface="Times New Roman" panose="02020603050405020304" pitchFamily="18" charset="0"/>
                <a:ea typeface="Calibri" panose="020F0502020204030204" pitchFamily="34" charset="0"/>
                <a:cs typeface="Times New Roman" panose="02020603050405020304" pitchFamily="18" charset="0"/>
              </a:rPr>
              <a:t>, </a:t>
            </a:r>
            <a:r>
              <a:rPr lang="mn-MN" sz="1800" dirty="0" err="1">
                <a:latin typeface="Times New Roman" panose="02020603050405020304" pitchFamily="18" charset="0"/>
                <a:ea typeface="Calibri" panose="020F0502020204030204" pitchFamily="34" charset="0"/>
                <a:cs typeface="Times New Roman" panose="02020603050405020304" pitchFamily="18" charset="0"/>
              </a:rPr>
              <a:t>Отбасыны</a:t>
            </a:r>
            <a:r>
              <a:rPr lang="mn-MN" sz="1800" dirty="0">
                <a:latin typeface="Times New Roman" panose="02020603050405020304" pitchFamily="18" charset="0"/>
                <a:ea typeface="Calibri" panose="020F0502020204030204" pitchFamily="34" charset="0"/>
                <a:cs typeface="Times New Roman" panose="02020603050405020304" pitchFamily="18" charset="0"/>
              </a:rPr>
              <a:t>ң кірісі</a:t>
            </a:r>
            <a:r>
              <a:rPr lang="kk-KZ" sz="1800" dirty="0">
                <a:latin typeface="Times New Roman" panose="02020603050405020304" pitchFamily="18" charset="0"/>
                <a:ea typeface="Calibri" panose="020F0502020204030204" pitchFamily="34" charset="0"/>
                <a:cs typeface="Times New Roman" panose="02020603050405020304" pitchFamily="18" charset="0"/>
              </a:rPr>
              <a:t>,</a:t>
            </a:r>
            <a:r>
              <a:rPr lang="mn-MN" sz="1800" dirty="0">
                <a:latin typeface="Times New Roman" panose="02020603050405020304" pitchFamily="18" charset="0"/>
                <a:ea typeface="Calibri" panose="020F0502020204030204" pitchFamily="34" charset="0"/>
              </a:rPr>
              <a:t> </a:t>
            </a:r>
            <a:r>
              <a:rPr lang="mn-MN" sz="1800" dirty="0" err="1">
                <a:latin typeface="Times New Roman" panose="02020603050405020304" pitchFamily="18" charset="0"/>
                <a:ea typeface="Calibri" panose="020F0502020204030204" pitchFamily="34" charset="0"/>
              </a:rPr>
              <a:t>Ата</a:t>
            </a:r>
            <a:r>
              <a:rPr lang="mn-MN" sz="1800" dirty="0">
                <a:latin typeface="Times New Roman" panose="02020603050405020304" pitchFamily="18" charset="0"/>
                <a:ea typeface="Calibri" panose="020F0502020204030204" pitchFamily="34" charset="0"/>
              </a:rPr>
              <a:t> </a:t>
            </a:r>
            <a:r>
              <a:rPr lang="mn-MN" sz="1800" dirty="0" err="1">
                <a:latin typeface="Times New Roman" panose="02020603050405020304" pitchFamily="18" charset="0"/>
                <a:ea typeface="Calibri" panose="020F0502020204030204" pitchFamily="34" charset="0"/>
              </a:rPr>
              <a:t>ананы</a:t>
            </a:r>
            <a:r>
              <a:rPr lang="mn-MN" sz="1800" dirty="0">
                <a:latin typeface="Times New Roman" panose="02020603050405020304" pitchFamily="18" charset="0"/>
                <a:ea typeface="Calibri" panose="020F0502020204030204" pitchFamily="34" charset="0"/>
              </a:rPr>
              <a:t>ң білімі</a:t>
            </a:r>
            <a:r>
              <a:rPr lang="kk-KZ" sz="1800" dirty="0">
                <a:latin typeface="Times New Roman" panose="02020603050405020304" pitchFamily="18" charset="0"/>
                <a:ea typeface="Calibri" panose="020F0502020204030204" pitchFamily="34" charset="0"/>
              </a:rPr>
              <a:t> қатарлы ақпараттар жазылады. Және де </a:t>
            </a:r>
            <a:r>
              <a:rPr lang="mn-MN" sz="1800" dirty="0">
                <a:latin typeface="Times New Roman" panose="02020603050405020304" pitchFamily="18" charset="0"/>
                <a:ea typeface="Calibri" panose="020F0502020204030204" pitchFamily="34" charset="0"/>
                <a:cs typeface="Times New Roman" panose="02020603050405020304" pitchFamily="18" charset="0"/>
              </a:rPr>
              <a:t> </a:t>
            </a:r>
            <a:r>
              <a:rPr lang="mn-MN" sz="1800" dirty="0" err="1">
                <a:latin typeface="Times New Roman" panose="02020603050405020304" pitchFamily="18" charset="0"/>
                <a:ea typeface="Calibri" panose="020F0502020204030204" pitchFamily="34" charset="0"/>
                <a:cs typeface="Times New Roman" panose="02020603050405020304" pitchFamily="18" charset="0"/>
              </a:rPr>
              <a:t>Балаба</a:t>
            </a:r>
            <a:r>
              <a:rPr lang="mn-MN" sz="1800" dirty="0">
                <a:latin typeface="Times New Roman" panose="02020603050405020304" pitchFamily="18" charset="0"/>
                <a:ea typeface="Calibri" panose="020F0502020204030204" pitchFamily="34" charset="0"/>
                <a:cs typeface="Times New Roman" panose="02020603050405020304" pitchFamily="18" charset="0"/>
              </a:rPr>
              <a:t>қша</a:t>
            </a:r>
            <a:r>
              <a:rPr lang="kk-KZ" sz="1800" dirty="0">
                <a:latin typeface="Times New Roman" panose="02020603050405020304" pitchFamily="18" charset="0"/>
                <a:ea typeface="Calibri" panose="020F0502020204030204" pitchFamily="34" charset="0"/>
                <a:cs typeface="Times New Roman" panose="02020603050405020304" pitchFamily="18" charset="0"/>
              </a:rPr>
              <a:t>сы,</a:t>
            </a:r>
            <a:r>
              <a:rPr lang="mn-MN" sz="1800" dirty="0">
                <a:latin typeface="Times New Roman" panose="02020603050405020304" pitchFamily="18" charset="0"/>
                <a:ea typeface="Calibri" panose="020F0502020204030204" pitchFamily="34" charset="0"/>
                <a:cs typeface="Times New Roman" panose="02020603050405020304" pitchFamily="18" charset="0"/>
              </a:rPr>
              <a:t> Тест </a:t>
            </a:r>
            <a:r>
              <a:rPr lang="kk-KZ" sz="1800" dirty="0">
                <a:latin typeface="Times New Roman" panose="02020603050405020304" pitchFamily="18" charset="0"/>
                <a:ea typeface="Calibri" panose="020F0502020204030204" pitchFamily="34" charset="0"/>
                <a:cs typeface="Times New Roman" panose="02020603050405020304" pitchFamily="18" charset="0"/>
              </a:rPr>
              <a:t>тапсырған күні, онымен қоса</a:t>
            </a:r>
            <a:r>
              <a:rPr lang="mn-MN" sz="1800" dirty="0">
                <a:latin typeface="Times New Roman" panose="02020603050405020304" pitchFamily="18" charset="0"/>
                <a:ea typeface="Calibri" panose="020F0502020204030204" pitchFamily="34" charset="0"/>
                <a:cs typeface="Times New Roman" panose="02020603050405020304" pitchFamily="18" charset="0"/>
              </a:rPr>
              <a:t>  Тест алған </a:t>
            </a:r>
            <a:r>
              <a:rPr lang="mn-MN" sz="1800" dirty="0" err="1">
                <a:latin typeface="Times New Roman" panose="02020603050405020304" pitchFamily="18" charset="0"/>
                <a:ea typeface="Calibri" panose="020F0502020204030204" pitchFamily="34" charset="0"/>
                <a:cs typeface="Times New Roman" panose="02020603050405020304" pitchFamily="18" charset="0"/>
              </a:rPr>
              <a:t>адамны</a:t>
            </a:r>
            <a:r>
              <a:rPr lang="mn-MN" sz="1800" dirty="0">
                <a:latin typeface="Times New Roman" panose="02020603050405020304" pitchFamily="18" charset="0"/>
                <a:ea typeface="Calibri" panose="020F0502020204030204" pitchFamily="34" charset="0"/>
                <a:cs typeface="Times New Roman" panose="02020603050405020304" pitchFamily="18" charset="0"/>
              </a:rPr>
              <a:t>ң  аты</a:t>
            </a:r>
            <a:r>
              <a:rPr lang="kk-KZ" sz="1800" dirty="0">
                <a:latin typeface="Times New Roman" panose="02020603050405020304" pitchFamily="18" charset="0"/>
                <a:ea typeface="Calibri" panose="020F0502020204030204" pitchFamily="34" charset="0"/>
                <a:cs typeface="Times New Roman" panose="02020603050405020304" pitchFamily="18" charset="0"/>
              </a:rPr>
              <a:t> жөні, </a:t>
            </a:r>
            <a:r>
              <a:rPr lang="mn-MN" sz="1800" dirty="0" err="1">
                <a:latin typeface="Times New Roman" panose="02020603050405020304" pitchFamily="18" charset="0"/>
                <a:ea typeface="Calibri" panose="020F0502020204030204" pitchFamily="34" charset="0"/>
                <a:cs typeface="Times New Roman" panose="02020603050405020304" pitchFamily="18" charset="0"/>
              </a:rPr>
              <a:t>маманы</a:t>
            </a:r>
            <a:r>
              <a:rPr lang="kk-KZ" sz="1800" dirty="0">
                <a:latin typeface="Times New Roman" panose="02020603050405020304" pitchFamily="18" charset="0"/>
                <a:ea typeface="Calibri" panose="020F0502020204030204" pitchFamily="34" charset="0"/>
                <a:cs typeface="Times New Roman" panose="02020603050405020304" pitchFamily="18" charset="0"/>
              </a:rPr>
              <a:t> да жазылу керек. </a:t>
            </a:r>
            <a:r>
              <a:rPr lang="kk-KZ" sz="1800" dirty="0">
                <a:latin typeface="Calibri" panose="020F0502020204030204" pitchFamily="34" charset="0"/>
                <a:ea typeface="Calibri" panose="020F0502020204030204" pitchFamily="34" charset="0"/>
                <a:cs typeface="Times New Roman" panose="02020603050405020304" pitchFamily="18" charset="0"/>
              </a:rPr>
              <a:t>Екінші бөлінде: тест нәтижесі : баланың түсіну деңгейінің ұпайы, </a:t>
            </a:r>
            <a:r>
              <a:rPr lang="mn-MN" sz="1800" dirty="0" err="1">
                <a:latin typeface="Times New Roman" panose="02020603050405020304" pitchFamily="18" charset="0"/>
                <a:ea typeface="Calibri" panose="020F0502020204030204" pitchFamily="34" charset="0"/>
              </a:rPr>
              <a:t>Сөйлеу</a:t>
            </a:r>
            <a:r>
              <a:rPr lang="mn-MN" sz="1800" dirty="0">
                <a:latin typeface="Times New Roman" panose="02020603050405020304" pitchFamily="18" charset="0"/>
                <a:ea typeface="Calibri" panose="020F0502020204030204" pitchFamily="34" charset="0"/>
              </a:rPr>
              <a:t> </a:t>
            </a:r>
            <a:r>
              <a:rPr lang="kk-KZ" sz="1800" dirty="0">
                <a:latin typeface="Times New Roman" panose="02020603050405020304" pitchFamily="18" charset="0"/>
                <a:ea typeface="Calibri" panose="020F0502020204030204" pitchFamily="34" charset="0"/>
              </a:rPr>
              <a:t>деңгейінің</a:t>
            </a:r>
            <a:r>
              <a:rPr lang="mn-MN" sz="1800" dirty="0">
                <a:latin typeface="Times New Roman" panose="02020603050405020304" pitchFamily="18" charset="0"/>
                <a:ea typeface="Calibri" panose="020F0502020204030204" pitchFamily="34" charset="0"/>
              </a:rPr>
              <a:t> ұ</a:t>
            </a:r>
            <a:r>
              <a:rPr lang="mn-MN" sz="1800" dirty="0" err="1">
                <a:latin typeface="Times New Roman" panose="02020603050405020304" pitchFamily="18" charset="0"/>
                <a:ea typeface="Calibri" panose="020F0502020204030204" pitchFamily="34" charset="0"/>
              </a:rPr>
              <a:t>пайы</a:t>
            </a:r>
            <a:r>
              <a:rPr lang="kk-KZ" sz="1800" dirty="0">
                <a:latin typeface="Times New Roman" panose="02020603050405020304" pitchFamily="18" charset="0"/>
                <a:ea typeface="Calibri" panose="020F0502020204030204" pitchFamily="34" charset="0"/>
              </a:rPr>
              <a:t>, </a:t>
            </a:r>
            <a:r>
              <a:rPr lang="mn-MN" dirty="0">
                <a:latin typeface="Times New Roman" panose="02020603050405020304" pitchFamily="18" charset="0"/>
                <a:ea typeface="Calibri" panose="020F0502020204030204" pitchFamily="34" charset="0"/>
                <a:cs typeface="Times New Roman" panose="02020603050405020304" pitchFamily="18" charset="0"/>
              </a:rPr>
              <a:t>Стандарт ұпай қ</a:t>
            </a:r>
            <a:r>
              <a:rPr lang="mn-MN" dirty="0" err="1">
                <a:latin typeface="Times New Roman" panose="02020603050405020304" pitchFamily="18" charset="0"/>
                <a:ea typeface="Calibri" panose="020F0502020204030204" pitchFamily="34" charset="0"/>
                <a:cs typeface="Times New Roman" panose="02020603050405020304" pitchFamily="18" charset="0"/>
              </a:rPr>
              <a:t>осындысы</a:t>
            </a:r>
            <a:r>
              <a:rPr lang="kk-KZ" dirty="0">
                <a:latin typeface="Times New Roman" panose="02020603050405020304" pitchFamily="18" charset="0"/>
                <a:ea typeface="Calibri" panose="020F0502020204030204" pitchFamily="34" charset="0"/>
                <a:cs typeface="Times New Roman" panose="02020603050405020304" pitchFamily="18" charset="0"/>
              </a:rPr>
              <a:t> қатарлы ақпараттар жазылады.</a:t>
            </a:r>
            <a:endParaRPr lang="en-US" dirty="0"/>
          </a:p>
        </p:txBody>
      </p:sp>
      <p:sp>
        <p:nvSpPr>
          <p:cNvPr id="4" name="Slide Number Placeholder 3"/>
          <p:cNvSpPr>
            <a:spLocks noGrp="1"/>
          </p:cNvSpPr>
          <p:nvPr>
            <p:ph type="sldNum" sz="quarter" idx="10"/>
          </p:nvPr>
        </p:nvSpPr>
        <p:spPr/>
        <p:txBody>
          <a:bodyPr/>
          <a:lstStyle/>
          <a:p>
            <a:fld id="{232E55B8-2216-4B97-A2F5-93F95B07DF44}" type="slidenum">
              <a:rPr lang="en-US" smtClean="0"/>
              <a:t>4</a:t>
            </a:fld>
            <a:endParaRPr lang="en-US"/>
          </a:p>
        </p:txBody>
      </p:sp>
    </p:spTree>
    <p:extLst>
      <p:ext uri="{BB962C8B-B14F-4D97-AF65-F5344CB8AC3E}">
        <p14:creationId xmlns:p14="http://schemas.microsoft.com/office/powerpoint/2010/main" val="2899124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23"/>
              </a:spcAft>
            </a:pPr>
            <a:r>
              <a:rPr lang="kk-KZ" sz="1800" dirty="0">
                <a:latin typeface="Times New Roman" panose="02020603050405020304" pitchFamily="18" charset="0"/>
                <a:ea typeface="Calibri" panose="020F0502020204030204" pitchFamily="34" charset="0"/>
                <a:cs typeface="Times New Roman" panose="02020603050405020304" pitchFamily="18" charset="0"/>
              </a:rPr>
              <a:t>Тест А нұсқасын алдып көрейік . Мұнда балалның жасына сай, балаға қойылатын сұрақтар берілген. Мысалы 3 жастағы бала 15- сұрақтан бастайды. Алдымен түсіну деңгейі  анықтағаннан кейін сөйлеу деңгейін анықталады. Бала  өз жасына сай сұрақтарды дұрыс орындаса әр сұраққа бір ұпай беріледі. Ал қате орындаса ұпай берілмейді. Егер 3 сұрақты қатарынан теріс орындаса тесттілеу тоқтайды. Одан кейін ең алғашқы сұраған сұраққа шегініп жоғары қарай жалғастырамыз. Мысалы бала 15- сұрақтан бастаған болса 14,13,12 деген ретпен өз жасынан алдыңғы жастағы балаллардың орындайтын сұрақтарына өтеміз. Бала қатарынан 3 сұрақты дұрыс орындағанға дейін жалғастырамыз. Сөйлеу деңгейін анықтайтын тест де осындай ретпен жүзеге асады. </a:t>
            </a:r>
          </a:p>
        </p:txBody>
      </p:sp>
      <p:sp>
        <p:nvSpPr>
          <p:cNvPr id="4" name="Slide Number Placeholder 3"/>
          <p:cNvSpPr>
            <a:spLocks noGrp="1"/>
          </p:cNvSpPr>
          <p:nvPr>
            <p:ph type="sldNum" sz="quarter" idx="10"/>
          </p:nvPr>
        </p:nvSpPr>
        <p:spPr/>
        <p:txBody>
          <a:bodyPr/>
          <a:lstStyle/>
          <a:p>
            <a:fld id="{232E55B8-2216-4B97-A2F5-93F95B07DF44}" type="slidenum">
              <a:rPr lang="en-US" smtClean="0"/>
              <a:t>5</a:t>
            </a:fld>
            <a:endParaRPr lang="en-US"/>
          </a:p>
        </p:txBody>
      </p:sp>
    </p:spTree>
    <p:extLst>
      <p:ext uri="{BB962C8B-B14F-4D97-AF65-F5344CB8AC3E}">
        <p14:creationId xmlns:p14="http://schemas.microsoft.com/office/powerpoint/2010/main" val="2930706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kk-KZ" dirty="0">
                <a:latin typeface="Arial" panose="020B0604020202020204" pitchFamily="34" charset="0"/>
                <a:ea typeface="Calibri" panose="020F0502020204030204" pitchFamily="34" charset="0"/>
                <a:cs typeface="Arial" panose="020B0604020202020204" pitchFamily="34" charset="0"/>
              </a:rPr>
              <a:t>Түсіну деңгейін анықтайтын сұрақтар сутер көрсетіп сұралса  Ке</a:t>
            </a:r>
            <a:r>
              <a:rPr lang="kk-KZ" dirty="0"/>
              <a:t>йбір сұрақтар баланың қандай бір  іс әрекетті жасауы  арқылы айтылған сөзді түсінуін анықтайды.мысалы  2 жастағы  баладан сұралатын сұрақ. «Менің айтқандарымды көрсет » деп баладан </a:t>
            </a:r>
            <a:r>
              <a:rPr lang="mn-MN" dirty="0">
                <a:latin typeface="Times New Roman" panose="02020603050405020304" pitchFamily="18" charset="0"/>
                <a:ea typeface="Calibri" panose="020F0502020204030204" pitchFamily="34" charset="0"/>
                <a:cs typeface="Times New Roman" panose="02020603050405020304" pitchFamily="18" charset="0"/>
              </a:rPr>
              <a:t>Кі</a:t>
            </a:r>
            <a:r>
              <a:rPr lang="mn-MN" dirty="0" err="1">
                <a:latin typeface="Times New Roman" panose="02020603050405020304" pitchFamily="18" charset="0"/>
                <a:ea typeface="Calibri" panose="020F0502020204030204" pitchFamily="34" charset="0"/>
                <a:cs typeface="Times New Roman" panose="02020603050405020304" pitchFamily="18" charset="0"/>
              </a:rPr>
              <a:t>рп</a:t>
            </a:r>
            <a:r>
              <a:rPr lang="mn-MN" dirty="0">
                <a:latin typeface="Times New Roman" panose="02020603050405020304" pitchFamily="18" charset="0"/>
                <a:ea typeface="Calibri" panose="020F0502020204030204" pitchFamily="34" charset="0"/>
                <a:cs typeface="Times New Roman" panose="02020603050405020304" pitchFamily="18" charset="0"/>
              </a:rPr>
              <a:t>іктеріңді көрсет</a:t>
            </a:r>
            <a:r>
              <a:rPr lang="kk-KZ" dirty="0">
                <a:latin typeface="Times New Roman" panose="02020603050405020304" pitchFamily="18" charset="0"/>
                <a:ea typeface="Calibri" panose="020F0502020204030204" pitchFamily="34" charset="0"/>
                <a:cs typeface="Times New Roman" panose="02020603050405020304" pitchFamily="18" charset="0"/>
              </a:rPr>
              <a:t>, қасың қайы? Деген сияқты сұрақтарды қоямыз.</a:t>
            </a:r>
            <a:endParaRPr lang="en-US" dirty="0"/>
          </a:p>
          <a:p>
            <a:pPr algn="ctr" fontAlgn="base"/>
            <a:r>
              <a:rPr lang="kk-KZ" dirty="0"/>
              <a:t>Ал сурет арқылы қойылатын сұрақ алып көрсек: Мысалы түсіну деңгейін анықтайтын тестдегі 14- сұрақ.  Бұл сұрақ баланың </a:t>
            </a:r>
            <a:r>
              <a:rPr lang="kk-KZ" sz="1100" dirty="0">
                <a:latin typeface="Times New Roman" panose="02020603050405020304" pitchFamily="18" charset="0"/>
                <a:ea typeface="Calibri" panose="020F0502020204030204" pitchFamily="34" charset="0"/>
              </a:rPr>
              <a:t> </a:t>
            </a:r>
            <a:r>
              <a:rPr lang="kk-KZ" dirty="0">
                <a:latin typeface="Arial" panose="020B0604020202020204" pitchFamily="34" charset="0"/>
                <a:ea typeface="Calibri" panose="020F0502020204030204" pitchFamily="34" charset="0"/>
                <a:cs typeface="Arial" panose="020B0604020202020204" pitchFamily="34" charset="0"/>
              </a:rPr>
              <a:t>к</a:t>
            </a:r>
            <a:r>
              <a:rPr lang="mn-MN" dirty="0" err="1">
                <a:latin typeface="Arial" panose="020B0604020202020204" pitchFamily="34" charset="0"/>
                <a:ea typeface="Calibri" panose="020F0502020204030204" pitchFamily="34" charset="0"/>
                <a:cs typeface="Arial" panose="020B0604020202020204" pitchFamily="34" charset="0"/>
              </a:rPr>
              <a:t>өп</a:t>
            </a:r>
            <a:r>
              <a:rPr lang="mn-MN" dirty="0">
                <a:latin typeface="Arial" panose="020B0604020202020204" pitchFamily="34" charset="0"/>
                <a:ea typeface="Calibri" panose="020F0502020204030204" pitchFamily="34" charset="0"/>
                <a:cs typeface="Arial" panose="020B0604020202020204" pitchFamily="34" charset="0"/>
              </a:rPr>
              <a:t> жә</a:t>
            </a:r>
            <a:r>
              <a:rPr lang="mn-MN" dirty="0" err="1">
                <a:latin typeface="Arial" panose="020B0604020202020204" pitchFamily="34" charset="0"/>
                <a:ea typeface="Calibri" panose="020F0502020204030204" pitchFamily="34" charset="0"/>
                <a:cs typeface="Arial" panose="020B0604020202020204" pitchFamily="34" charset="0"/>
              </a:rPr>
              <a:t>не</a:t>
            </a:r>
            <a:r>
              <a:rPr lang="mn-MN" dirty="0">
                <a:latin typeface="Arial" panose="020B0604020202020204" pitchFamily="34" charset="0"/>
                <a:ea typeface="Calibri" panose="020F0502020204030204" pitchFamily="34" charset="0"/>
                <a:cs typeface="Arial" panose="020B0604020202020204" pitchFamily="34" charset="0"/>
              </a:rPr>
              <a:t> аз </a:t>
            </a:r>
            <a:r>
              <a:rPr lang="mn-MN" dirty="0" err="1">
                <a:latin typeface="Arial" panose="020B0604020202020204" pitchFamily="34" charset="0"/>
                <a:ea typeface="Calibri" panose="020F0502020204030204" pitchFamily="34" charset="0"/>
                <a:cs typeface="Arial" panose="020B0604020202020204" pitchFamily="34" charset="0"/>
              </a:rPr>
              <a:t>деген</a:t>
            </a:r>
            <a:r>
              <a:rPr lang="mn-MN" dirty="0">
                <a:latin typeface="Arial" panose="020B0604020202020204" pitchFamily="34" charset="0"/>
                <a:ea typeface="Calibri" panose="020F0502020204030204" pitchFamily="34" charset="0"/>
                <a:cs typeface="Arial" panose="020B0604020202020204" pitchFamily="34" charset="0"/>
              </a:rPr>
              <a:t>  </a:t>
            </a:r>
            <a:r>
              <a:rPr lang="mn-MN" dirty="0" err="1">
                <a:latin typeface="Arial" panose="020B0604020202020204" pitchFamily="34" charset="0"/>
                <a:ea typeface="Calibri" panose="020F0502020204030204" pitchFamily="34" charset="0"/>
                <a:cs typeface="Arial" panose="020B0604020202020204" pitchFamily="34" charset="0"/>
              </a:rPr>
              <a:t>сөздерд</a:t>
            </a:r>
            <a:r>
              <a:rPr lang="mn-MN" dirty="0">
                <a:latin typeface="Arial" panose="020B0604020202020204" pitchFamily="34" charset="0"/>
                <a:ea typeface="Calibri" panose="020F0502020204030204" pitchFamily="34" charset="0"/>
                <a:cs typeface="Arial" panose="020B0604020202020204" pitchFamily="34" charset="0"/>
              </a:rPr>
              <a:t>і түсі</a:t>
            </a:r>
            <a:r>
              <a:rPr lang="kk-KZ" dirty="0">
                <a:latin typeface="Arial" panose="020B0604020202020204" pitchFamily="34" charset="0"/>
                <a:ea typeface="Calibri" panose="020F0502020204030204" pitchFamily="34" charset="0"/>
                <a:cs typeface="Arial" panose="020B0604020202020204" pitchFamily="34" charset="0"/>
              </a:rPr>
              <a:t>нуін анықтайды.</a:t>
            </a:r>
            <a:r>
              <a:rPr lang="mn-MN" dirty="0">
                <a:latin typeface="Arial" panose="020B0604020202020204" pitchFamily="34" charset="0"/>
                <a:ea typeface="Calibri" panose="020F0502020204030204" pitchFamily="34" charset="0"/>
                <a:cs typeface="Arial" panose="020B0604020202020204" pitchFamily="34" charset="0"/>
              </a:rPr>
              <a:t> </a:t>
            </a:r>
            <a:endParaRPr lang="kk-KZ" sz="1100" dirty="0">
              <a:latin typeface="Times New Roman" panose="02020603050405020304" pitchFamily="18" charset="0"/>
              <a:ea typeface="Calibri" panose="020F0502020204030204" pitchFamily="34" charset="0"/>
            </a:endParaRPr>
          </a:p>
          <a:p>
            <a:pPr algn="just" defTabSz="934974" fontAlgn="base">
              <a:defRPr/>
            </a:pPr>
            <a:r>
              <a:rPr lang="mn-MN" dirty="0">
                <a:latin typeface="Arial" panose="020B0604020202020204" pitchFamily="34" charset="0"/>
                <a:ea typeface="Calibri" panose="020F0502020204030204" pitchFamily="34" charset="0"/>
                <a:cs typeface="Arial" panose="020B0604020202020204" pitchFamily="34" charset="0"/>
              </a:rPr>
              <a:t>AA </a:t>
            </a:r>
            <a:r>
              <a:rPr lang="kk-KZ" dirty="0">
                <a:latin typeface="Arial" panose="020B0604020202020204" pitchFamily="34" charset="0"/>
                <a:ea typeface="Calibri" panose="020F0502020204030204" pitchFamily="34" charset="0"/>
                <a:cs typeface="Arial" panose="020B0604020202020204" pitchFamily="34" charset="0"/>
              </a:rPr>
              <a:t>4- </a:t>
            </a:r>
            <a:r>
              <a:rPr lang="mn-MN" dirty="0" err="1">
                <a:latin typeface="Arial" panose="020B0604020202020204" pitchFamily="34" charset="0"/>
                <a:ea typeface="Calibri" panose="020F0502020204030204" pitchFamily="34" charset="0"/>
                <a:cs typeface="Arial" panose="020B0604020202020204" pitchFamily="34" charset="0"/>
              </a:rPr>
              <a:t>сурет</a:t>
            </a:r>
            <a:r>
              <a:rPr lang="kk-KZ" dirty="0">
                <a:latin typeface="Arial" panose="020B0604020202020204" pitchFamily="34" charset="0"/>
                <a:ea typeface="Calibri" panose="020F0502020204030204" pitchFamily="34" charset="0"/>
                <a:cs typeface="Arial" panose="020B0604020202020204" pitchFamily="34" charset="0"/>
              </a:rPr>
              <a:t>ті көрсетіп «</a:t>
            </a:r>
            <a:r>
              <a:rPr lang="mn-MN" dirty="0">
                <a:latin typeface="Arial" panose="020B0604020202020204" pitchFamily="34" charset="0"/>
                <a:ea typeface="Calibri" panose="020F0502020204030204" pitchFamily="34" charset="0"/>
                <a:cs typeface="Arial" panose="020B0604020202020204" pitchFamily="34" charset="0"/>
              </a:rPr>
              <a:t>Қай бал</a:t>
            </a:r>
            <a:r>
              <a:rPr lang="kk-KZ" dirty="0">
                <a:latin typeface="Arial" panose="020B0604020202020204" pitchFamily="34" charset="0"/>
                <a:ea typeface="Calibri" panose="020F0502020204030204" pitchFamily="34" charset="0"/>
                <a:cs typeface="Arial" panose="020B0604020202020204" pitchFamily="34" charset="0"/>
              </a:rPr>
              <a:t>аның</a:t>
            </a:r>
            <a:r>
              <a:rPr lang="mn-MN" dirty="0">
                <a:latin typeface="Arial" panose="020B0604020202020204" pitchFamily="34" charset="0"/>
                <a:ea typeface="Calibri" panose="020F0502020204030204" pitchFamily="34" charset="0"/>
                <a:cs typeface="Arial" panose="020B0604020202020204" pitchFamily="34" charset="0"/>
              </a:rPr>
              <a:t> </a:t>
            </a:r>
            <a:r>
              <a:rPr lang="mn-MN" dirty="0" err="1">
                <a:latin typeface="Arial" panose="020B0604020202020204" pitchFamily="34" charset="0"/>
                <a:ea typeface="Calibri" panose="020F0502020204030204" pitchFamily="34" charset="0"/>
                <a:cs typeface="Arial" panose="020B0604020202020204" pitchFamily="34" charset="0"/>
              </a:rPr>
              <a:t>шары</a:t>
            </a:r>
            <a:r>
              <a:rPr lang="mn-MN" dirty="0">
                <a:latin typeface="Arial" panose="020B0604020202020204" pitchFamily="34" charset="0"/>
                <a:ea typeface="Calibri" panose="020F0502020204030204" pitchFamily="34" charset="0"/>
                <a:cs typeface="Arial" panose="020B0604020202020204" pitchFamily="34" charset="0"/>
              </a:rPr>
              <a:t> </a:t>
            </a:r>
            <a:r>
              <a:rPr lang="mn-MN" dirty="0" err="1">
                <a:latin typeface="Arial" panose="020B0604020202020204" pitchFamily="34" charset="0"/>
                <a:ea typeface="Calibri" panose="020F0502020204030204" pitchFamily="34" charset="0"/>
                <a:cs typeface="Arial" panose="020B0604020202020204" pitchFamily="34" charset="0"/>
              </a:rPr>
              <a:t>көп</a:t>
            </a:r>
            <a:r>
              <a:rPr lang="mn-MN" dirty="0">
                <a:latin typeface="Arial" panose="020B0604020202020204" pitchFamily="34" charset="0"/>
                <a:ea typeface="Calibri" panose="020F0502020204030204" pitchFamily="34" charset="0"/>
                <a:cs typeface="Arial" panose="020B0604020202020204" pitchFamily="34" charset="0"/>
              </a:rPr>
              <a:t>?</a:t>
            </a:r>
            <a:r>
              <a:rPr lang="kk-KZ" dirty="0">
                <a:latin typeface="Arial" panose="020B0604020202020204" pitchFamily="34" charset="0"/>
                <a:ea typeface="Calibri" panose="020F0502020204030204" pitchFamily="34" charset="0"/>
                <a:cs typeface="Arial" panose="020B0604020202020204" pitchFamily="34" charset="0"/>
              </a:rPr>
              <a:t>» деп сұраймыз. Бала дұрыс нұсқасын көрсетуі керек.</a:t>
            </a:r>
          </a:p>
          <a:p>
            <a:pPr algn="just" defTabSz="934974" fontAlgn="base">
              <a:defRPr/>
            </a:pPr>
            <a:endParaRPr lang="kk-KZ" dirty="0">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32E55B8-2216-4B97-A2F5-93F95B07DF44}" type="slidenum">
              <a:rPr lang="en-US" smtClean="0"/>
              <a:t>6</a:t>
            </a:fld>
            <a:endParaRPr lang="en-US"/>
          </a:p>
        </p:txBody>
      </p:sp>
    </p:spTree>
    <p:extLst>
      <p:ext uri="{BB962C8B-B14F-4D97-AF65-F5344CB8AC3E}">
        <p14:creationId xmlns:p14="http://schemas.microsoft.com/office/powerpoint/2010/main" val="2936220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lang="kk-KZ" dirty="0">
                <a:latin typeface="Arial" panose="020B0604020202020204" pitchFamily="34" charset="0"/>
                <a:ea typeface="Calibri" panose="020F0502020204030204" pitchFamily="34" charset="0"/>
                <a:cs typeface="Arial" panose="020B0604020202020204" pitchFamily="34" charset="0"/>
              </a:rPr>
              <a:t>Ал сөйлеу деңгейін анықтайтын сұрақтар сутер көрсетіп баланың сөз немесе сөйеммен жауап беріун талап етеді. Және де сөйлемдегі сөздердің дұрыс айтылуын, сөйдемді дұрыс құрай алатындығын бақылаймыз. Мысыл ү</a:t>
            </a:r>
            <a:r>
              <a:rPr lang="kk-KZ" dirty="0">
                <a:latin typeface="Times New Roman" panose="02020603050405020304" pitchFamily="18" charset="0"/>
                <a:ea typeface="Calibri" panose="020F0502020204030204" pitchFamily="34" charset="0"/>
                <a:cs typeface="Times New Roman" panose="02020603050405020304" pitchFamily="18" charset="0"/>
              </a:rPr>
              <a:t>қты сұрақтарды қоямыз. </a:t>
            </a:r>
            <a:endParaRPr lang="kk-KZ" dirty="0">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32E55B8-2216-4B97-A2F5-93F95B07DF44}" type="slidenum">
              <a:rPr lang="en-US" smtClean="0"/>
              <a:t>7</a:t>
            </a:fld>
            <a:endParaRPr lang="en-US"/>
          </a:p>
        </p:txBody>
      </p:sp>
    </p:spTree>
    <p:extLst>
      <p:ext uri="{BB962C8B-B14F-4D97-AF65-F5344CB8AC3E}">
        <p14:creationId xmlns:p14="http://schemas.microsoft.com/office/powerpoint/2010/main" val="2219015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kk-KZ" b="0" i="0" dirty="0">
              <a:solidFill>
                <a:srgbClr val="202122"/>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232E55B8-2216-4B97-A2F5-93F95B07DF44}" type="slidenum">
              <a:rPr lang="en-US" smtClean="0"/>
              <a:t>8</a:t>
            </a:fld>
            <a:endParaRPr lang="en-US"/>
          </a:p>
        </p:txBody>
      </p:sp>
    </p:spTree>
    <p:extLst>
      <p:ext uri="{BB962C8B-B14F-4D97-AF65-F5344CB8AC3E}">
        <p14:creationId xmlns:p14="http://schemas.microsoft.com/office/powerpoint/2010/main" val="2013788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kk-KZ"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Тілдік компоненттер, </a:t>
            </a:r>
          </a:p>
          <a:p>
            <a:pPr marL="0" marR="0">
              <a:lnSpc>
                <a:spcPct val="115000"/>
              </a:lnSpc>
              <a:spcBef>
                <a:spcPts val="0"/>
              </a:spcBef>
              <a:spcAft>
                <a:spcPts val="1000"/>
              </a:spcAft>
            </a:pPr>
            <a:r>
              <a:rPr lang="kk-KZ"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Алдымен /Семантика/ –</a:t>
            </a:r>
            <a:r>
              <a:rPr lang="mn-MN"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баланы</a:t>
            </a:r>
            <a:r>
              <a:rPr lang="kk-KZ"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ң сөз, сөз тіркесі, сөйлемдердің </a:t>
            </a:r>
            <a:r>
              <a:rPr lang="kk-KZ" b="0" i="0" dirty="0">
                <a:solidFill>
                  <a:srgbClr val="202122"/>
                </a:solidFill>
                <a:effectLst/>
                <a:latin typeface="Arial" panose="020B0604020202020204" pitchFamily="34" charset="0"/>
              </a:rPr>
              <a:t>өзара мағыналық қарым-қатынасын түсіну деңгейін</a:t>
            </a:r>
            <a:r>
              <a:rPr lang="kk-KZ"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анықтайтын 24 сұрақ, /синтакс/ </a:t>
            </a:r>
            <a:r>
              <a:rPr lang="kk-KZ" b="0" i="0" dirty="0">
                <a:solidFill>
                  <a:srgbClr val="202122"/>
                </a:solidFill>
                <a:effectLst/>
                <a:latin typeface="Arial" panose="020B0604020202020204" pitchFamily="34" charset="0"/>
              </a:rPr>
              <a:t> сөйлемдегі сөздердің өзара байланысын түсіну деңгейін анықтайтын 13 сұрақ болса. </a:t>
            </a: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26- Оқиғ</a:t>
            </a:r>
            <a:r>
              <a:rPr lang="mn-MN" sz="1800" dirty="0" err="1">
                <a:effectLst/>
                <a:latin typeface="Times New Roman" panose="02020603050405020304" pitchFamily="18" charset="0"/>
                <a:ea typeface="Calibri" panose="020F0502020204030204" pitchFamily="34" charset="0"/>
                <a:cs typeface="Times New Roman" panose="02020603050405020304" pitchFamily="18" charset="0"/>
              </a:rPr>
              <a:t>аларды</a:t>
            </a: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ң ретін байқап, қорытынды жасайды. Тест </a:t>
            </a:r>
            <a:r>
              <a:rPr lang="mn-MN" sz="1800" dirty="0" err="1">
                <a:effectLst/>
                <a:latin typeface="Times New Roman" panose="02020603050405020304" pitchFamily="18" charset="0"/>
                <a:ea typeface="Calibri" panose="020F0502020204030204" pitchFamily="34" charset="0"/>
                <a:cs typeface="Times New Roman" panose="02020603050405020304" pitchFamily="18" charset="0"/>
              </a:rPr>
              <a:t>тапсыру</a:t>
            </a: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mn-MN" sz="1800" dirty="0" err="1">
                <a:effectLst/>
                <a:latin typeface="Times New Roman" panose="02020603050405020304" pitchFamily="18" charset="0"/>
                <a:ea typeface="Calibri" panose="020F0502020204030204" pitchFamily="34" charset="0"/>
                <a:cs typeface="Times New Roman" panose="02020603050405020304" pitchFamily="18" charset="0"/>
              </a:rPr>
              <a:t>барысы</a:t>
            </a: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 Балаға </a:t>
            </a:r>
            <a:r>
              <a:rPr lang="mn-MN" sz="1800" dirty="0" err="1">
                <a:effectLst/>
                <a:latin typeface="Times New Roman" panose="02020603050405020304" pitchFamily="18" charset="0"/>
                <a:ea typeface="Calibri" panose="020F0502020204030204" pitchFamily="34" charset="0"/>
                <a:cs typeface="Times New Roman" panose="02020603050405020304" pitchFamily="18" charset="0"/>
              </a:rPr>
              <a:t>төмендег</a:t>
            </a: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і әңгімені айтып беріңіз.Баланың сөзін жазып алыңыз.Мұқият тыңда. </a:t>
            </a:r>
            <a:r>
              <a:rPr lang="mn-MN" sz="1800" dirty="0" err="1">
                <a:effectLst/>
                <a:latin typeface="Times New Roman" panose="02020603050405020304" pitchFamily="18" charset="0"/>
                <a:ea typeface="Calibri" panose="020F0502020204030204" pitchFamily="34" charset="0"/>
                <a:cs typeface="Times New Roman" panose="02020603050405020304" pitchFamily="18" charset="0"/>
              </a:rPr>
              <a:t>Мен</a:t>
            </a: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mn-MN" sz="1800" dirty="0" err="1">
                <a:effectLst/>
                <a:latin typeface="Times New Roman" panose="02020603050405020304" pitchFamily="18" charset="0"/>
                <a:ea typeface="Calibri" panose="020F0502020204030204" pitchFamily="34" charset="0"/>
                <a:cs typeface="Times New Roman" panose="02020603050405020304" pitchFamily="18" charset="0"/>
              </a:rPr>
              <a:t>са</a:t>
            </a: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ған бір оқиғаны айтайын. </a:t>
            </a:r>
            <a:r>
              <a:rPr lang="mn-MN" sz="1800" dirty="0" err="1">
                <a:effectLst/>
                <a:latin typeface="Times New Roman" panose="02020603050405020304" pitchFamily="18" charset="0"/>
                <a:ea typeface="Calibri" panose="020F0502020204030204" pitchFamily="34" charset="0"/>
                <a:cs typeface="Times New Roman" panose="02020603050405020304" pitchFamily="18" charset="0"/>
              </a:rPr>
              <a:t>Дайынсы</a:t>
            </a: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ң ба</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57175" marR="0">
              <a:lnSpc>
                <a:spcPct val="115000"/>
              </a:lnSpc>
              <a:spcBef>
                <a:spcPts val="0"/>
              </a:spcBef>
              <a:spcAft>
                <a:spcPts val="1000"/>
              </a:spcAft>
            </a:pP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 ‘‘Арман </a:t>
            </a:r>
            <a:r>
              <a:rPr lang="mn-MN" sz="1800" dirty="0" err="1">
                <a:effectLst/>
                <a:latin typeface="Times New Roman" panose="02020603050405020304" pitchFamily="18" charset="0"/>
                <a:ea typeface="Calibri" panose="020F0502020204030204" pitchFamily="34" charset="0"/>
                <a:cs typeface="Times New Roman" panose="02020603050405020304" pitchFamily="18" charset="0"/>
              </a:rPr>
              <a:t>мектепке</a:t>
            </a: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mn-MN" sz="1800" dirty="0" err="1">
                <a:effectLst/>
                <a:latin typeface="Times New Roman" panose="02020603050405020304" pitchFamily="18" charset="0"/>
                <a:ea typeface="Calibri" panose="020F0502020204030204" pitchFamily="34" charset="0"/>
                <a:cs typeface="Times New Roman" panose="02020603050405020304" pitchFamily="18" charset="0"/>
              </a:rPr>
              <a:t>бару</a:t>
            </a: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ға асығып тұр. Ол бі</a:t>
            </a:r>
            <a:r>
              <a:rPr lang="mn-MN" sz="1800" dirty="0" err="1">
                <a:effectLst/>
                <a:latin typeface="Times New Roman" panose="02020603050405020304" pitchFamily="18" charset="0"/>
                <a:ea typeface="Calibri" panose="020F0502020204030204" pitchFamily="34" charset="0"/>
                <a:cs typeface="Times New Roman" panose="02020603050405020304" pitchFamily="18" charset="0"/>
              </a:rPr>
              <a:t>рде</a:t>
            </a: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ңе іздейді. </a:t>
            </a:r>
            <a:r>
              <a:rPr lang="mn-MN" sz="1800" dirty="0" err="1">
                <a:effectLst/>
                <a:latin typeface="Times New Roman" panose="02020603050405020304" pitchFamily="18" charset="0"/>
                <a:ea typeface="Calibri" panose="020F0502020204030204" pitchFamily="34" charset="0"/>
                <a:cs typeface="Times New Roman" panose="02020603050405020304" pitchFamily="18" charset="0"/>
              </a:rPr>
              <a:t>Анасынан</a:t>
            </a: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mn-MN" sz="1800" dirty="0" err="1">
                <a:effectLst/>
                <a:latin typeface="Times New Roman" panose="02020603050405020304" pitchFamily="18" charset="0"/>
                <a:ea typeface="Calibri" panose="020F0502020204030204" pitchFamily="34" charset="0"/>
                <a:cs typeface="Times New Roman" panose="02020603050405020304" pitchFamily="18" charset="0"/>
              </a:rPr>
              <a:t>не</a:t>
            </a: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 сұ</a:t>
            </a:r>
            <a:r>
              <a:rPr lang="mn-MN" sz="1800" dirty="0" err="1">
                <a:effectLst/>
                <a:latin typeface="Times New Roman" panose="02020603050405020304" pitchFamily="18" charset="0"/>
                <a:ea typeface="Calibri" panose="020F0502020204030204" pitchFamily="34" charset="0"/>
                <a:cs typeface="Times New Roman" panose="02020603050405020304" pitchFamily="18" charset="0"/>
              </a:rPr>
              <a:t>рады</a:t>
            </a: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mn-MN" sz="1800" dirty="0">
                <a:effectLst/>
                <a:latin typeface="Times New Roman" panose="02020603050405020304" pitchFamily="18" charset="0"/>
                <a:ea typeface="Calibri" panose="020F0502020204030204" pitchFamily="34" charset="0"/>
              </a:rPr>
              <a:t> ‘‘Қ</a:t>
            </a:r>
            <a:r>
              <a:rPr lang="mn-MN" sz="1800" dirty="0" err="1">
                <a:effectLst/>
                <a:latin typeface="Times New Roman" panose="02020603050405020304" pitchFamily="18" charset="0"/>
                <a:ea typeface="Calibri" panose="020F0502020204030204" pitchFamily="34" charset="0"/>
              </a:rPr>
              <a:t>айтадан</a:t>
            </a:r>
            <a:r>
              <a:rPr lang="mn-MN" sz="1800" dirty="0">
                <a:effectLst/>
                <a:latin typeface="Times New Roman" panose="02020603050405020304" pitchFamily="18" charset="0"/>
                <a:ea typeface="Calibri" panose="020F0502020204030204" pitchFamily="34" charset="0"/>
              </a:rPr>
              <a:t> </a:t>
            </a:r>
            <a:r>
              <a:rPr lang="mn-MN" sz="1800" dirty="0" err="1">
                <a:effectLst/>
                <a:latin typeface="Times New Roman" panose="02020603050405020304" pitchFamily="18" charset="0"/>
                <a:ea typeface="Calibri" panose="020F0502020204030204" pitchFamily="34" charset="0"/>
              </a:rPr>
              <a:t>ты</a:t>
            </a:r>
            <a:r>
              <a:rPr lang="mn-MN" sz="1800" dirty="0">
                <a:effectLst/>
                <a:latin typeface="Times New Roman" panose="02020603050405020304" pitchFamily="18" charset="0"/>
                <a:ea typeface="Calibri" panose="020F0502020204030204" pitchFamily="34" charset="0"/>
              </a:rPr>
              <a:t>ңда. </a:t>
            </a:r>
            <a:r>
              <a:rPr lang="mn-MN" sz="1800" dirty="0" err="1">
                <a:effectLst/>
                <a:latin typeface="Times New Roman" panose="02020603050405020304" pitchFamily="18" charset="0"/>
                <a:ea typeface="Calibri" panose="020F0502020204030204" pitchFamily="34" charset="0"/>
              </a:rPr>
              <a:t>Алид</a:t>
            </a:r>
            <a:r>
              <a:rPr lang="mn-MN" sz="1800" dirty="0">
                <a:effectLst/>
                <a:latin typeface="Times New Roman" panose="02020603050405020304" pitchFamily="18" charset="0"/>
                <a:ea typeface="Calibri" panose="020F0502020204030204" pitchFamily="34" charset="0"/>
              </a:rPr>
              <a:t>ің көңіл күйі жақсы емес, өйткені інісі үш күннен бері ауырып жатыр. Мұғалім </a:t>
            </a:r>
            <a:r>
              <a:rPr lang="mn-MN" sz="1800" dirty="0" err="1">
                <a:effectLst/>
                <a:latin typeface="Times New Roman" panose="02020603050405020304" pitchFamily="18" charset="0"/>
                <a:ea typeface="Calibri" panose="020F0502020204030204" pitchFamily="34" charset="0"/>
              </a:rPr>
              <a:t>одан</a:t>
            </a:r>
            <a:r>
              <a:rPr lang="mn-MN" sz="1800" dirty="0">
                <a:effectLst/>
                <a:latin typeface="Times New Roman" panose="02020603050405020304" pitchFamily="18" charset="0"/>
                <a:ea typeface="Calibri" panose="020F0502020204030204" pitchFamily="34" charset="0"/>
              </a:rPr>
              <a:t> інісі </a:t>
            </a:r>
            <a:r>
              <a:rPr lang="mn-MN" sz="1800" dirty="0" err="1">
                <a:effectLst/>
                <a:latin typeface="Times New Roman" panose="02020603050405020304" pitchFamily="18" charset="0"/>
                <a:ea typeface="Calibri" panose="020F0502020204030204" pitchFamily="34" charset="0"/>
              </a:rPr>
              <a:t>неге</a:t>
            </a:r>
            <a:r>
              <a:rPr lang="mn-MN" sz="1800" dirty="0">
                <a:effectLst/>
                <a:latin typeface="Times New Roman" panose="02020603050405020304" pitchFamily="18" charset="0"/>
                <a:ea typeface="Calibri" panose="020F0502020204030204" pitchFamily="34" charset="0"/>
              </a:rPr>
              <a:t> </a:t>
            </a:r>
            <a:r>
              <a:rPr lang="mn-MN" sz="1800" dirty="0" err="1">
                <a:effectLst/>
                <a:latin typeface="Times New Roman" panose="02020603050405020304" pitchFamily="18" charset="0"/>
                <a:ea typeface="Calibri" panose="020F0502020204030204" pitchFamily="34" charset="0"/>
              </a:rPr>
              <a:t>балаба</a:t>
            </a:r>
            <a:r>
              <a:rPr lang="mn-MN" sz="1800" dirty="0">
                <a:effectLst/>
                <a:latin typeface="Times New Roman" panose="02020603050405020304" pitchFamily="18" charset="0"/>
                <a:ea typeface="Calibri" panose="020F0502020204030204" pitchFamily="34" charset="0"/>
              </a:rPr>
              <a:t>қшаға келмегенін сұрады.Али мұғаліміне не дейді деп ойлайсың? </a:t>
            </a:r>
            <a:r>
              <a:rPr lang="mn-MN" sz="1800" dirty="0" err="1">
                <a:effectLst/>
                <a:latin typeface="Times New Roman" panose="02020603050405020304" pitchFamily="18" charset="0"/>
                <a:ea typeface="Calibri" panose="020F0502020204030204" pitchFamily="34" charset="0"/>
              </a:rPr>
              <a:t>Егер</a:t>
            </a:r>
            <a:r>
              <a:rPr lang="mn-MN" sz="1800" dirty="0">
                <a:effectLst/>
                <a:latin typeface="Times New Roman" panose="02020603050405020304" pitchFamily="18" charset="0"/>
                <a:ea typeface="Calibri" panose="020F0502020204030204" pitchFamily="34" charset="0"/>
              </a:rPr>
              <a:t> </a:t>
            </a:r>
            <a:r>
              <a:rPr lang="mn-MN" sz="1800" dirty="0" err="1">
                <a:effectLst/>
                <a:latin typeface="Times New Roman" panose="02020603050405020304" pitchFamily="18" charset="0"/>
                <a:ea typeface="Calibri" panose="020F0502020204030204" pitchFamily="34" charset="0"/>
              </a:rPr>
              <a:t>бала</a:t>
            </a:r>
            <a:r>
              <a:rPr lang="mn-MN" sz="1800" dirty="0">
                <a:effectLst/>
                <a:latin typeface="Times New Roman" panose="02020603050405020304" pitchFamily="18" charset="0"/>
                <a:ea typeface="Calibri" panose="020F0502020204030204" pitchFamily="34" charset="0"/>
              </a:rPr>
              <a:t> қ</a:t>
            </a:r>
            <a:r>
              <a:rPr lang="mn-MN" sz="1800" dirty="0" err="1">
                <a:effectLst/>
                <a:latin typeface="Times New Roman" panose="02020603050405020304" pitchFamily="18" charset="0"/>
                <a:ea typeface="Calibri" panose="020F0502020204030204" pitchFamily="34" charset="0"/>
              </a:rPr>
              <a:t>ате</a:t>
            </a:r>
            <a:r>
              <a:rPr lang="mn-MN" sz="1800" dirty="0">
                <a:effectLst/>
                <a:latin typeface="Times New Roman" panose="02020603050405020304" pitchFamily="18" charset="0"/>
                <a:ea typeface="Calibri" panose="020F0502020204030204" pitchFamily="34" charset="0"/>
              </a:rPr>
              <a:t> </a:t>
            </a:r>
            <a:r>
              <a:rPr lang="mn-MN" sz="1800" dirty="0" err="1">
                <a:effectLst/>
                <a:latin typeface="Times New Roman" panose="02020603050405020304" pitchFamily="18" charset="0"/>
                <a:ea typeface="Calibri" panose="020F0502020204030204" pitchFamily="34" charset="0"/>
              </a:rPr>
              <a:t>жауап</a:t>
            </a:r>
            <a:r>
              <a:rPr lang="mn-MN" sz="1800" dirty="0">
                <a:effectLst/>
                <a:latin typeface="Times New Roman" panose="02020603050405020304" pitchFamily="18" charset="0"/>
                <a:ea typeface="Calibri" panose="020F0502020204030204" pitchFamily="34" charset="0"/>
              </a:rPr>
              <a:t> </a:t>
            </a:r>
            <a:r>
              <a:rPr lang="mn-MN" sz="1800" dirty="0" err="1">
                <a:effectLst/>
                <a:latin typeface="Times New Roman" panose="02020603050405020304" pitchFamily="18" charset="0"/>
                <a:ea typeface="Calibri" panose="020F0502020204030204" pitchFamily="34" charset="0"/>
              </a:rPr>
              <a:t>берсе</a:t>
            </a:r>
            <a:r>
              <a:rPr lang="mn-MN" sz="1800" dirty="0">
                <a:effectLst/>
                <a:latin typeface="Times New Roman" panose="02020603050405020304" pitchFamily="18" charset="0"/>
                <a:ea typeface="Calibri" panose="020F0502020204030204" pitchFamily="34" charset="0"/>
              </a:rPr>
              <a:t>. </a:t>
            </a:r>
            <a:r>
              <a:rPr lang="mn-MN" sz="1800" dirty="0" err="1">
                <a:effectLst/>
                <a:latin typeface="Times New Roman" panose="02020603050405020304" pitchFamily="18" charset="0"/>
                <a:ea typeface="Calibri" panose="020F0502020204030204" pitchFamily="34" charset="0"/>
              </a:rPr>
              <a:t>Сен</a:t>
            </a:r>
            <a:r>
              <a:rPr lang="mn-MN" sz="1800" dirty="0">
                <a:effectLst/>
                <a:latin typeface="Times New Roman" panose="02020603050405020304" pitchFamily="18" charset="0"/>
                <a:ea typeface="Calibri" panose="020F0502020204030204" pitchFamily="34" charset="0"/>
              </a:rPr>
              <a:t> </a:t>
            </a:r>
            <a:r>
              <a:rPr lang="mn-MN" sz="1800" dirty="0" err="1">
                <a:effectLst/>
                <a:latin typeface="Times New Roman" panose="02020603050405020304" pitchFamily="18" charset="0"/>
                <a:ea typeface="Calibri" panose="020F0502020204030204" pitchFamily="34" charset="0"/>
              </a:rPr>
              <a:t>болса</a:t>
            </a:r>
            <a:r>
              <a:rPr lang="mn-MN" sz="1800" dirty="0">
                <a:effectLst/>
                <a:latin typeface="Times New Roman" panose="02020603050405020304" pitchFamily="18" charset="0"/>
                <a:ea typeface="Calibri" panose="020F0502020204030204" pitchFamily="34" charset="0"/>
              </a:rPr>
              <a:t>ң не айтар едің? </a:t>
            </a:r>
            <a:r>
              <a:rPr lang="mn-MN" sz="1800" dirty="0" err="1">
                <a:effectLst/>
                <a:latin typeface="Times New Roman" panose="02020603050405020304" pitchFamily="18" charset="0"/>
                <a:ea typeface="Calibri" panose="020F0502020204030204" pitchFamily="34" charset="0"/>
              </a:rPr>
              <a:t>Деп</a:t>
            </a:r>
            <a:r>
              <a:rPr lang="mn-MN" sz="1800" dirty="0">
                <a:effectLst/>
                <a:latin typeface="Times New Roman" panose="02020603050405020304" pitchFamily="18" charset="0"/>
                <a:ea typeface="Calibri" panose="020F0502020204030204" pitchFamily="34" charset="0"/>
              </a:rPr>
              <a:t> сұ</a:t>
            </a:r>
            <a:r>
              <a:rPr lang="mn-MN" sz="1800" dirty="0" err="1">
                <a:effectLst/>
                <a:latin typeface="Times New Roman" panose="02020603050405020304" pitchFamily="18" charset="0"/>
                <a:ea typeface="Calibri" panose="020F0502020204030204" pitchFamily="34" charset="0"/>
              </a:rPr>
              <a:t>ра</a:t>
            </a:r>
            <a:r>
              <a:rPr lang="mn-MN" sz="1800" dirty="0">
                <a:effectLst/>
                <a:latin typeface="Times New Roman" panose="02020603050405020304" pitchFamily="18" charset="0"/>
                <a:ea typeface="Calibri" panose="020F0502020204030204" pitchFamily="34" charset="0"/>
              </a:rPr>
              <a:t>ңыз </a:t>
            </a:r>
            <a:endParaRPr lang="kk-KZ" b="0" i="0" dirty="0">
              <a:solidFill>
                <a:srgbClr val="202122"/>
              </a:solidFill>
              <a:effectLst/>
              <a:latin typeface="Arial" panose="020B0604020202020204" pitchFamily="34" charset="0"/>
            </a:endParaRPr>
          </a:p>
          <a:p>
            <a:pPr algn="just">
              <a:buFontTx/>
              <a:buNone/>
            </a:pPr>
            <a:r>
              <a:rPr lang="kk-KZ" b="1" i="0" dirty="0">
                <a:solidFill>
                  <a:srgbClr val="202122"/>
                </a:solidFill>
                <a:effectLst/>
                <a:latin typeface="Arial" panose="020B0604020202020204" pitchFamily="34" charset="0"/>
              </a:rPr>
              <a:t>Сөйлеу деңгейін анықтауға қатысты / Семантика /</a:t>
            </a:r>
            <a:r>
              <a:rPr lang="kk-KZ" b="0" i="0" dirty="0">
                <a:solidFill>
                  <a:srgbClr val="202122"/>
                </a:solidFill>
                <a:effectLst/>
                <a:latin typeface="Arial" panose="020B0604020202020204" pitchFamily="34" charset="0"/>
              </a:rPr>
              <a:t>  сөз тіркестерін дұрыс құрун анықтайтын 24 тест, /синтакс/ сөйлемдегі сөздерді өзара байланыстарып сөйлеу  деңгейін анықтайтын 17 сұрақ бар.</a:t>
            </a:r>
            <a:endPar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l">
              <a:buFont typeface="Arial" panose="020B0604020202020204" pitchFamily="34" charset="0"/>
              <a:buNone/>
            </a:pPr>
            <a:endParaRPr lang="kk-KZ" b="0" i="0" dirty="0">
              <a:solidFill>
                <a:srgbClr val="202122"/>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232E55B8-2216-4B97-A2F5-93F95B07DF44}" type="slidenum">
              <a:rPr lang="en-US" smtClean="0"/>
              <a:t>9</a:t>
            </a:fld>
            <a:endParaRPr lang="en-US"/>
          </a:p>
        </p:txBody>
      </p:sp>
    </p:spTree>
    <p:extLst>
      <p:ext uri="{BB962C8B-B14F-4D97-AF65-F5344CB8AC3E}">
        <p14:creationId xmlns:p14="http://schemas.microsoft.com/office/powerpoint/2010/main" val="1623275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defRPr/>
            </a:pPr>
            <a:r>
              <a:rPr lang="kk-KZ" dirty="0"/>
              <a:t>Сонымен балалның тілдік дамысын оның түсіну деңгейі мен сөйлеу деңгей ұпайының  қосындысы арқылы анықтайды.</a:t>
            </a:r>
            <a:endParaRPr lang="en-US" dirty="0"/>
          </a:p>
          <a:p>
            <a:pPr lvl="0"/>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32E55B8-2216-4B97-A2F5-93F95B07DF44}" type="slidenum">
              <a:rPr lang="en-US" smtClean="0"/>
              <a:t>10</a:t>
            </a:fld>
            <a:endParaRPr lang="en-US"/>
          </a:p>
        </p:txBody>
      </p:sp>
    </p:spTree>
    <p:extLst>
      <p:ext uri="{BB962C8B-B14F-4D97-AF65-F5344CB8AC3E}">
        <p14:creationId xmlns:p14="http://schemas.microsoft.com/office/powerpoint/2010/main" val="1431293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55A8A5-D70E-405F-B2FB-27C235EF70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7B2C976-7384-4019-9E4C-BB0E729F6D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1E748E2-7A56-4FEC-9DAF-C489CF684329}"/>
              </a:ext>
            </a:extLst>
          </p:cNvPr>
          <p:cNvSpPr>
            <a:spLocks noGrp="1"/>
          </p:cNvSpPr>
          <p:nvPr>
            <p:ph type="dt" sz="half" idx="10"/>
          </p:nvPr>
        </p:nvSpPr>
        <p:spPr/>
        <p:txBody>
          <a:bodyPr/>
          <a:lstStyle/>
          <a:p>
            <a:fld id="{FE12983B-59E2-45CE-9159-7C49DE296C41}" type="datetimeFigureOut">
              <a:rPr lang="en-US" smtClean="0"/>
              <a:t>11/19/2023</a:t>
            </a:fld>
            <a:endParaRPr lang="en-US"/>
          </a:p>
        </p:txBody>
      </p:sp>
      <p:sp>
        <p:nvSpPr>
          <p:cNvPr id="5" name="Footer Placeholder 4">
            <a:extLst>
              <a:ext uri="{FF2B5EF4-FFF2-40B4-BE49-F238E27FC236}">
                <a16:creationId xmlns:a16="http://schemas.microsoft.com/office/drawing/2014/main" xmlns="" id="{216A0828-A6D3-400F-95E2-9D2A467195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5B87D41-5FA4-4DCC-92B4-8A94EA4C9151}"/>
              </a:ext>
            </a:extLst>
          </p:cNvPr>
          <p:cNvSpPr>
            <a:spLocks noGrp="1"/>
          </p:cNvSpPr>
          <p:nvPr>
            <p:ph type="sldNum" sz="quarter" idx="12"/>
          </p:nvPr>
        </p:nvSpPr>
        <p:spPr/>
        <p:txBody>
          <a:bodyPr/>
          <a:lstStyle/>
          <a:p>
            <a:fld id="{C5DD429F-6C79-4BDF-8601-C3D7F2439BD5}" type="slidenum">
              <a:rPr lang="en-US" smtClean="0"/>
              <a:t>‹#›</a:t>
            </a:fld>
            <a:endParaRPr lang="en-US"/>
          </a:p>
        </p:txBody>
      </p:sp>
    </p:spTree>
    <p:extLst>
      <p:ext uri="{BB962C8B-B14F-4D97-AF65-F5344CB8AC3E}">
        <p14:creationId xmlns:p14="http://schemas.microsoft.com/office/powerpoint/2010/main" val="1062498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9CB9C6-D1C4-4A8F-8738-2ED30E8DF7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F46B57E-BE7B-4A0B-8AB2-ADF13CB1E6C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6B80C3A-1085-4B49-838D-D4DC176C158B}"/>
              </a:ext>
            </a:extLst>
          </p:cNvPr>
          <p:cNvSpPr>
            <a:spLocks noGrp="1"/>
          </p:cNvSpPr>
          <p:nvPr>
            <p:ph type="dt" sz="half" idx="10"/>
          </p:nvPr>
        </p:nvSpPr>
        <p:spPr/>
        <p:txBody>
          <a:bodyPr/>
          <a:lstStyle/>
          <a:p>
            <a:fld id="{FE12983B-59E2-45CE-9159-7C49DE296C41}" type="datetimeFigureOut">
              <a:rPr lang="en-US" smtClean="0"/>
              <a:t>11/19/2023</a:t>
            </a:fld>
            <a:endParaRPr lang="en-US"/>
          </a:p>
        </p:txBody>
      </p:sp>
      <p:sp>
        <p:nvSpPr>
          <p:cNvPr id="5" name="Footer Placeholder 4">
            <a:extLst>
              <a:ext uri="{FF2B5EF4-FFF2-40B4-BE49-F238E27FC236}">
                <a16:creationId xmlns:a16="http://schemas.microsoft.com/office/drawing/2014/main" xmlns="" id="{7EF1CBDF-6B42-47E9-86E7-AB0AE1B2C0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F3E45AA-E464-4E1D-A50B-86313E4B028E}"/>
              </a:ext>
            </a:extLst>
          </p:cNvPr>
          <p:cNvSpPr>
            <a:spLocks noGrp="1"/>
          </p:cNvSpPr>
          <p:nvPr>
            <p:ph type="sldNum" sz="quarter" idx="12"/>
          </p:nvPr>
        </p:nvSpPr>
        <p:spPr/>
        <p:txBody>
          <a:bodyPr/>
          <a:lstStyle/>
          <a:p>
            <a:fld id="{C5DD429F-6C79-4BDF-8601-C3D7F2439BD5}" type="slidenum">
              <a:rPr lang="en-US" smtClean="0"/>
              <a:t>‹#›</a:t>
            </a:fld>
            <a:endParaRPr lang="en-US"/>
          </a:p>
        </p:txBody>
      </p:sp>
    </p:spTree>
    <p:extLst>
      <p:ext uri="{BB962C8B-B14F-4D97-AF65-F5344CB8AC3E}">
        <p14:creationId xmlns:p14="http://schemas.microsoft.com/office/powerpoint/2010/main" val="1796362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AF1B8D4-A68A-48D7-AA40-75415ACCFA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1937ECE-C6A6-437B-B180-B56F521D55C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FC2C67-DFB4-4EEC-BAF7-C774A1DCF335}"/>
              </a:ext>
            </a:extLst>
          </p:cNvPr>
          <p:cNvSpPr>
            <a:spLocks noGrp="1"/>
          </p:cNvSpPr>
          <p:nvPr>
            <p:ph type="dt" sz="half" idx="10"/>
          </p:nvPr>
        </p:nvSpPr>
        <p:spPr/>
        <p:txBody>
          <a:bodyPr/>
          <a:lstStyle/>
          <a:p>
            <a:fld id="{FE12983B-59E2-45CE-9159-7C49DE296C41}" type="datetimeFigureOut">
              <a:rPr lang="en-US" smtClean="0"/>
              <a:t>11/19/2023</a:t>
            </a:fld>
            <a:endParaRPr lang="en-US"/>
          </a:p>
        </p:txBody>
      </p:sp>
      <p:sp>
        <p:nvSpPr>
          <p:cNvPr id="5" name="Footer Placeholder 4">
            <a:extLst>
              <a:ext uri="{FF2B5EF4-FFF2-40B4-BE49-F238E27FC236}">
                <a16:creationId xmlns:a16="http://schemas.microsoft.com/office/drawing/2014/main" xmlns="" id="{9553045E-C175-4788-B933-753BFD963D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9F6FBCB-66FE-482A-BB1D-689D680710A4}"/>
              </a:ext>
            </a:extLst>
          </p:cNvPr>
          <p:cNvSpPr>
            <a:spLocks noGrp="1"/>
          </p:cNvSpPr>
          <p:nvPr>
            <p:ph type="sldNum" sz="quarter" idx="12"/>
          </p:nvPr>
        </p:nvSpPr>
        <p:spPr/>
        <p:txBody>
          <a:bodyPr/>
          <a:lstStyle/>
          <a:p>
            <a:fld id="{C5DD429F-6C79-4BDF-8601-C3D7F2439BD5}" type="slidenum">
              <a:rPr lang="en-US" smtClean="0"/>
              <a:t>‹#›</a:t>
            </a:fld>
            <a:endParaRPr lang="en-US"/>
          </a:p>
        </p:txBody>
      </p:sp>
    </p:spTree>
    <p:extLst>
      <p:ext uri="{BB962C8B-B14F-4D97-AF65-F5344CB8AC3E}">
        <p14:creationId xmlns:p14="http://schemas.microsoft.com/office/powerpoint/2010/main" val="2223542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0C8717-B8C0-41E1-997D-35869C87D2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0EEDF50-F217-4E92-A7D9-7A0FC5860ED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9E62AD2-800A-4FCE-A08F-0C9E51E896EE}"/>
              </a:ext>
            </a:extLst>
          </p:cNvPr>
          <p:cNvSpPr>
            <a:spLocks noGrp="1"/>
          </p:cNvSpPr>
          <p:nvPr>
            <p:ph type="dt" sz="half" idx="10"/>
          </p:nvPr>
        </p:nvSpPr>
        <p:spPr/>
        <p:txBody>
          <a:bodyPr/>
          <a:lstStyle/>
          <a:p>
            <a:fld id="{FE12983B-59E2-45CE-9159-7C49DE296C41}" type="datetimeFigureOut">
              <a:rPr lang="en-US" smtClean="0"/>
              <a:t>11/19/2023</a:t>
            </a:fld>
            <a:endParaRPr lang="en-US"/>
          </a:p>
        </p:txBody>
      </p:sp>
      <p:sp>
        <p:nvSpPr>
          <p:cNvPr id="5" name="Footer Placeholder 4">
            <a:extLst>
              <a:ext uri="{FF2B5EF4-FFF2-40B4-BE49-F238E27FC236}">
                <a16:creationId xmlns:a16="http://schemas.microsoft.com/office/drawing/2014/main" xmlns="" id="{A42E2D8E-0B07-498F-BC00-ABB2B22280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A065B69-9DEB-4899-97BF-7BC51F4D3813}"/>
              </a:ext>
            </a:extLst>
          </p:cNvPr>
          <p:cNvSpPr>
            <a:spLocks noGrp="1"/>
          </p:cNvSpPr>
          <p:nvPr>
            <p:ph type="sldNum" sz="quarter" idx="12"/>
          </p:nvPr>
        </p:nvSpPr>
        <p:spPr/>
        <p:txBody>
          <a:bodyPr/>
          <a:lstStyle/>
          <a:p>
            <a:fld id="{C5DD429F-6C79-4BDF-8601-C3D7F2439BD5}" type="slidenum">
              <a:rPr lang="en-US" smtClean="0"/>
              <a:t>‹#›</a:t>
            </a:fld>
            <a:endParaRPr lang="en-US"/>
          </a:p>
        </p:txBody>
      </p:sp>
    </p:spTree>
    <p:extLst>
      <p:ext uri="{BB962C8B-B14F-4D97-AF65-F5344CB8AC3E}">
        <p14:creationId xmlns:p14="http://schemas.microsoft.com/office/powerpoint/2010/main" val="1429299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9D3D4A-281C-4316-9364-E230C32F15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B41B483-4AF8-40DB-BFE7-ED98819830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6195933D-549C-4FD3-9DB5-C7C8D0BCB8FA}"/>
              </a:ext>
            </a:extLst>
          </p:cNvPr>
          <p:cNvSpPr>
            <a:spLocks noGrp="1"/>
          </p:cNvSpPr>
          <p:nvPr>
            <p:ph type="dt" sz="half" idx="10"/>
          </p:nvPr>
        </p:nvSpPr>
        <p:spPr/>
        <p:txBody>
          <a:bodyPr/>
          <a:lstStyle/>
          <a:p>
            <a:fld id="{FE12983B-59E2-45CE-9159-7C49DE296C41}" type="datetimeFigureOut">
              <a:rPr lang="en-US" smtClean="0"/>
              <a:t>11/19/2023</a:t>
            </a:fld>
            <a:endParaRPr lang="en-US"/>
          </a:p>
        </p:txBody>
      </p:sp>
      <p:sp>
        <p:nvSpPr>
          <p:cNvPr id="5" name="Footer Placeholder 4">
            <a:extLst>
              <a:ext uri="{FF2B5EF4-FFF2-40B4-BE49-F238E27FC236}">
                <a16:creationId xmlns:a16="http://schemas.microsoft.com/office/drawing/2014/main" xmlns="" id="{FE4B6BB4-64A1-4B53-B98A-3FBF1B3B5B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483E801-21B0-42EA-950F-652EDEA11C9B}"/>
              </a:ext>
            </a:extLst>
          </p:cNvPr>
          <p:cNvSpPr>
            <a:spLocks noGrp="1"/>
          </p:cNvSpPr>
          <p:nvPr>
            <p:ph type="sldNum" sz="quarter" idx="12"/>
          </p:nvPr>
        </p:nvSpPr>
        <p:spPr/>
        <p:txBody>
          <a:bodyPr/>
          <a:lstStyle/>
          <a:p>
            <a:fld id="{C5DD429F-6C79-4BDF-8601-C3D7F2439BD5}" type="slidenum">
              <a:rPr lang="en-US" smtClean="0"/>
              <a:t>‹#›</a:t>
            </a:fld>
            <a:endParaRPr lang="en-US"/>
          </a:p>
        </p:txBody>
      </p:sp>
    </p:spTree>
    <p:extLst>
      <p:ext uri="{BB962C8B-B14F-4D97-AF65-F5344CB8AC3E}">
        <p14:creationId xmlns:p14="http://schemas.microsoft.com/office/powerpoint/2010/main" val="1591959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D5B026-EAC2-4AE0-9A74-6A71A4EDC6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F314052-4AB8-4D6F-9882-73D63A12C2F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ED3DC24-6E92-48F2-ACB8-FDA1DC397D7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EAED58F-C926-44EC-8D79-B132C26881FA}"/>
              </a:ext>
            </a:extLst>
          </p:cNvPr>
          <p:cNvSpPr>
            <a:spLocks noGrp="1"/>
          </p:cNvSpPr>
          <p:nvPr>
            <p:ph type="dt" sz="half" idx="10"/>
          </p:nvPr>
        </p:nvSpPr>
        <p:spPr/>
        <p:txBody>
          <a:bodyPr/>
          <a:lstStyle/>
          <a:p>
            <a:fld id="{FE12983B-59E2-45CE-9159-7C49DE296C41}" type="datetimeFigureOut">
              <a:rPr lang="en-US" smtClean="0"/>
              <a:t>11/19/2023</a:t>
            </a:fld>
            <a:endParaRPr lang="en-US"/>
          </a:p>
        </p:txBody>
      </p:sp>
      <p:sp>
        <p:nvSpPr>
          <p:cNvPr id="6" name="Footer Placeholder 5">
            <a:extLst>
              <a:ext uri="{FF2B5EF4-FFF2-40B4-BE49-F238E27FC236}">
                <a16:creationId xmlns:a16="http://schemas.microsoft.com/office/drawing/2014/main" xmlns="" id="{02748DCA-9DD0-46B6-9738-3EB13E5B91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A43DEB7-1478-4706-B377-4F9CBABC24C6}"/>
              </a:ext>
            </a:extLst>
          </p:cNvPr>
          <p:cNvSpPr>
            <a:spLocks noGrp="1"/>
          </p:cNvSpPr>
          <p:nvPr>
            <p:ph type="sldNum" sz="quarter" idx="12"/>
          </p:nvPr>
        </p:nvSpPr>
        <p:spPr/>
        <p:txBody>
          <a:bodyPr/>
          <a:lstStyle/>
          <a:p>
            <a:fld id="{C5DD429F-6C79-4BDF-8601-C3D7F2439BD5}" type="slidenum">
              <a:rPr lang="en-US" smtClean="0"/>
              <a:t>‹#›</a:t>
            </a:fld>
            <a:endParaRPr lang="en-US"/>
          </a:p>
        </p:txBody>
      </p:sp>
    </p:spTree>
    <p:extLst>
      <p:ext uri="{BB962C8B-B14F-4D97-AF65-F5344CB8AC3E}">
        <p14:creationId xmlns:p14="http://schemas.microsoft.com/office/powerpoint/2010/main" val="809386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32DD86-0228-468E-AEAF-9D779CECD8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06CC926-2F54-49AF-8A00-10A97B73F0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0AE8503E-A10A-44BC-93D4-A34B59409D9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A3925D1-05C1-43D5-896F-FA01B3F4EE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41631E85-3AB8-4BD5-9F26-1B68A791A53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8684DAC-836C-414B-8228-B57F5C20441F}"/>
              </a:ext>
            </a:extLst>
          </p:cNvPr>
          <p:cNvSpPr>
            <a:spLocks noGrp="1"/>
          </p:cNvSpPr>
          <p:nvPr>
            <p:ph type="dt" sz="half" idx="10"/>
          </p:nvPr>
        </p:nvSpPr>
        <p:spPr/>
        <p:txBody>
          <a:bodyPr/>
          <a:lstStyle/>
          <a:p>
            <a:fld id="{FE12983B-59E2-45CE-9159-7C49DE296C41}" type="datetimeFigureOut">
              <a:rPr lang="en-US" smtClean="0"/>
              <a:t>11/19/2023</a:t>
            </a:fld>
            <a:endParaRPr lang="en-US"/>
          </a:p>
        </p:txBody>
      </p:sp>
      <p:sp>
        <p:nvSpPr>
          <p:cNvPr id="8" name="Footer Placeholder 7">
            <a:extLst>
              <a:ext uri="{FF2B5EF4-FFF2-40B4-BE49-F238E27FC236}">
                <a16:creationId xmlns:a16="http://schemas.microsoft.com/office/drawing/2014/main" xmlns="" id="{3F03D839-039B-4997-9ABB-A7F3D29A2A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0AEDD6A-829C-4A52-9412-2EA23502B3B0}"/>
              </a:ext>
            </a:extLst>
          </p:cNvPr>
          <p:cNvSpPr>
            <a:spLocks noGrp="1"/>
          </p:cNvSpPr>
          <p:nvPr>
            <p:ph type="sldNum" sz="quarter" idx="12"/>
          </p:nvPr>
        </p:nvSpPr>
        <p:spPr/>
        <p:txBody>
          <a:bodyPr/>
          <a:lstStyle/>
          <a:p>
            <a:fld id="{C5DD429F-6C79-4BDF-8601-C3D7F2439BD5}" type="slidenum">
              <a:rPr lang="en-US" smtClean="0"/>
              <a:t>‹#›</a:t>
            </a:fld>
            <a:endParaRPr lang="en-US"/>
          </a:p>
        </p:txBody>
      </p:sp>
    </p:spTree>
    <p:extLst>
      <p:ext uri="{BB962C8B-B14F-4D97-AF65-F5344CB8AC3E}">
        <p14:creationId xmlns:p14="http://schemas.microsoft.com/office/powerpoint/2010/main" val="2876111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CB0A40-A249-4184-902F-6BE67427F0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B82AFCB-0C72-4213-A41F-D1B327B5440F}"/>
              </a:ext>
            </a:extLst>
          </p:cNvPr>
          <p:cNvSpPr>
            <a:spLocks noGrp="1"/>
          </p:cNvSpPr>
          <p:nvPr>
            <p:ph type="dt" sz="half" idx="10"/>
          </p:nvPr>
        </p:nvSpPr>
        <p:spPr/>
        <p:txBody>
          <a:bodyPr/>
          <a:lstStyle/>
          <a:p>
            <a:fld id="{FE12983B-59E2-45CE-9159-7C49DE296C41}" type="datetimeFigureOut">
              <a:rPr lang="en-US" smtClean="0"/>
              <a:t>11/19/2023</a:t>
            </a:fld>
            <a:endParaRPr lang="en-US"/>
          </a:p>
        </p:txBody>
      </p:sp>
      <p:sp>
        <p:nvSpPr>
          <p:cNvPr id="4" name="Footer Placeholder 3">
            <a:extLst>
              <a:ext uri="{FF2B5EF4-FFF2-40B4-BE49-F238E27FC236}">
                <a16:creationId xmlns:a16="http://schemas.microsoft.com/office/drawing/2014/main" xmlns="" id="{FD84BCBF-BADF-42CD-87D0-C42C301CBE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86433CB-C6E1-48AE-9FFF-ACF70F3FFE63}"/>
              </a:ext>
            </a:extLst>
          </p:cNvPr>
          <p:cNvSpPr>
            <a:spLocks noGrp="1"/>
          </p:cNvSpPr>
          <p:nvPr>
            <p:ph type="sldNum" sz="quarter" idx="12"/>
          </p:nvPr>
        </p:nvSpPr>
        <p:spPr/>
        <p:txBody>
          <a:bodyPr/>
          <a:lstStyle/>
          <a:p>
            <a:fld id="{C5DD429F-6C79-4BDF-8601-C3D7F2439BD5}" type="slidenum">
              <a:rPr lang="en-US" smtClean="0"/>
              <a:t>‹#›</a:t>
            </a:fld>
            <a:endParaRPr lang="en-US"/>
          </a:p>
        </p:txBody>
      </p:sp>
    </p:spTree>
    <p:extLst>
      <p:ext uri="{BB962C8B-B14F-4D97-AF65-F5344CB8AC3E}">
        <p14:creationId xmlns:p14="http://schemas.microsoft.com/office/powerpoint/2010/main" val="1301223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6910CC9-C219-4B46-AAA8-27AE6F294416}"/>
              </a:ext>
            </a:extLst>
          </p:cNvPr>
          <p:cNvSpPr>
            <a:spLocks noGrp="1"/>
          </p:cNvSpPr>
          <p:nvPr>
            <p:ph type="dt" sz="half" idx="10"/>
          </p:nvPr>
        </p:nvSpPr>
        <p:spPr/>
        <p:txBody>
          <a:bodyPr/>
          <a:lstStyle/>
          <a:p>
            <a:fld id="{FE12983B-59E2-45CE-9159-7C49DE296C41}" type="datetimeFigureOut">
              <a:rPr lang="en-US" smtClean="0"/>
              <a:t>11/19/2023</a:t>
            </a:fld>
            <a:endParaRPr lang="en-US"/>
          </a:p>
        </p:txBody>
      </p:sp>
      <p:sp>
        <p:nvSpPr>
          <p:cNvPr id="3" name="Footer Placeholder 2">
            <a:extLst>
              <a:ext uri="{FF2B5EF4-FFF2-40B4-BE49-F238E27FC236}">
                <a16:creationId xmlns:a16="http://schemas.microsoft.com/office/drawing/2014/main" xmlns="" id="{75B31F13-2399-4358-8FAA-4E3295D78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FE62AC6-291C-4352-9EB8-9A479833A12C}"/>
              </a:ext>
            </a:extLst>
          </p:cNvPr>
          <p:cNvSpPr>
            <a:spLocks noGrp="1"/>
          </p:cNvSpPr>
          <p:nvPr>
            <p:ph type="sldNum" sz="quarter" idx="12"/>
          </p:nvPr>
        </p:nvSpPr>
        <p:spPr/>
        <p:txBody>
          <a:bodyPr/>
          <a:lstStyle/>
          <a:p>
            <a:fld id="{C5DD429F-6C79-4BDF-8601-C3D7F2439BD5}" type="slidenum">
              <a:rPr lang="en-US" smtClean="0"/>
              <a:t>‹#›</a:t>
            </a:fld>
            <a:endParaRPr lang="en-US"/>
          </a:p>
        </p:txBody>
      </p:sp>
    </p:spTree>
    <p:extLst>
      <p:ext uri="{BB962C8B-B14F-4D97-AF65-F5344CB8AC3E}">
        <p14:creationId xmlns:p14="http://schemas.microsoft.com/office/powerpoint/2010/main" val="2769994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232D31-86BC-4727-990F-EF73E54F1C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CC30F5D-CACD-468A-BE8B-687E05FEB3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19A9173-21B5-4E8F-966A-CC9E7D72E5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F42E66B-5E46-4FE3-90BE-B6A67337A823}"/>
              </a:ext>
            </a:extLst>
          </p:cNvPr>
          <p:cNvSpPr>
            <a:spLocks noGrp="1"/>
          </p:cNvSpPr>
          <p:nvPr>
            <p:ph type="dt" sz="half" idx="10"/>
          </p:nvPr>
        </p:nvSpPr>
        <p:spPr/>
        <p:txBody>
          <a:bodyPr/>
          <a:lstStyle/>
          <a:p>
            <a:fld id="{FE12983B-59E2-45CE-9159-7C49DE296C41}" type="datetimeFigureOut">
              <a:rPr lang="en-US" smtClean="0"/>
              <a:t>11/19/2023</a:t>
            </a:fld>
            <a:endParaRPr lang="en-US"/>
          </a:p>
        </p:txBody>
      </p:sp>
      <p:sp>
        <p:nvSpPr>
          <p:cNvPr id="6" name="Footer Placeholder 5">
            <a:extLst>
              <a:ext uri="{FF2B5EF4-FFF2-40B4-BE49-F238E27FC236}">
                <a16:creationId xmlns:a16="http://schemas.microsoft.com/office/drawing/2014/main" xmlns="" id="{0D0F9940-B4B4-4378-85FE-CA8AAF9D58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9A0C49A-FA26-48E0-9C9D-AD983D775EA0}"/>
              </a:ext>
            </a:extLst>
          </p:cNvPr>
          <p:cNvSpPr>
            <a:spLocks noGrp="1"/>
          </p:cNvSpPr>
          <p:nvPr>
            <p:ph type="sldNum" sz="quarter" idx="12"/>
          </p:nvPr>
        </p:nvSpPr>
        <p:spPr/>
        <p:txBody>
          <a:bodyPr/>
          <a:lstStyle/>
          <a:p>
            <a:fld id="{C5DD429F-6C79-4BDF-8601-C3D7F2439BD5}" type="slidenum">
              <a:rPr lang="en-US" smtClean="0"/>
              <a:t>‹#›</a:t>
            </a:fld>
            <a:endParaRPr lang="en-US"/>
          </a:p>
        </p:txBody>
      </p:sp>
    </p:spTree>
    <p:extLst>
      <p:ext uri="{BB962C8B-B14F-4D97-AF65-F5344CB8AC3E}">
        <p14:creationId xmlns:p14="http://schemas.microsoft.com/office/powerpoint/2010/main" val="3841850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BA1957-61F0-40D2-B269-7EF0FABA6C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E6619AE-4890-4E37-B7DC-D244F62BD8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350D7BB1-21CE-4BDC-90E4-D666D98D9B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A85C050-311B-4E2C-A856-C3789FEC9597}"/>
              </a:ext>
            </a:extLst>
          </p:cNvPr>
          <p:cNvSpPr>
            <a:spLocks noGrp="1"/>
          </p:cNvSpPr>
          <p:nvPr>
            <p:ph type="dt" sz="half" idx="10"/>
          </p:nvPr>
        </p:nvSpPr>
        <p:spPr/>
        <p:txBody>
          <a:bodyPr/>
          <a:lstStyle/>
          <a:p>
            <a:fld id="{FE12983B-59E2-45CE-9159-7C49DE296C41}" type="datetimeFigureOut">
              <a:rPr lang="en-US" smtClean="0"/>
              <a:t>11/19/2023</a:t>
            </a:fld>
            <a:endParaRPr lang="en-US"/>
          </a:p>
        </p:txBody>
      </p:sp>
      <p:sp>
        <p:nvSpPr>
          <p:cNvPr id="6" name="Footer Placeholder 5">
            <a:extLst>
              <a:ext uri="{FF2B5EF4-FFF2-40B4-BE49-F238E27FC236}">
                <a16:creationId xmlns:a16="http://schemas.microsoft.com/office/drawing/2014/main" xmlns="" id="{02A3CFE4-8676-49EF-B25B-202F126274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F1ABC08-1201-4BA9-B595-581B6E40A5BE}"/>
              </a:ext>
            </a:extLst>
          </p:cNvPr>
          <p:cNvSpPr>
            <a:spLocks noGrp="1"/>
          </p:cNvSpPr>
          <p:nvPr>
            <p:ph type="sldNum" sz="quarter" idx="12"/>
          </p:nvPr>
        </p:nvSpPr>
        <p:spPr/>
        <p:txBody>
          <a:bodyPr/>
          <a:lstStyle/>
          <a:p>
            <a:fld id="{C5DD429F-6C79-4BDF-8601-C3D7F2439BD5}" type="slidenum">
              <a:rPr lang="en-US" smtClean="0"/>
              <a:t>‹#›</a:t>
            </a:fld>
            <a:endParaRPr lang="en-US"/>
          </a:p>
        </p:txBody>
      </p:sp>
    </p:spTree>
    <p:extLst>
      <p:ext uri="{BB962C8B-B14F-4D97-AF65-F5344CB8AC3E}">
        <p14:creationId xmlns:p14="http://schemas.microsoft.com/office/powerpoint/2010/main" val="331945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19B319F-9DDE-4363-873F-6E4C23D823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9C19B14-CA84-413C-B9EE-40945C03A2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9CC78AF-E684-4157-A5AB-DC917D63BE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2983B-59E2-45CE-9159-7C49DE296C41}" type="datetimeFigureOut">
              <a:rPr lang="en-US" smtClean="0"/>
              <a:t>11/19/2023</a:t>
            </a:fld>
            <a:endParaRPr lang="en-US"/>
          </a:p>
        </p:txBody>
      </p:sp>
      <p:sp>
        <p:nvSpPr>
          <p:cNvPr id="5" name="Footer Placeholder 4">
            <a:extLst>
              <a:ext uri="{FF2B5EF4-FFF2-40B4-BE49-F238E27FC236}">
                <a16:creationId xmlns:a16="http://schemas.microsoft.com/office/drawing/2014/main" xmlns="" id="{A26E1331-D4CB-4C76-A485-8B2E6B5204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668060D-FAB2-4E1C-8084-D1D2225F2B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DD429F-6C79-4BDF-8601-C3D7F2439BD5}" type="slidenum">
              <a:rPr lang="en-US" smtClean="0"/>
              <a:t>‹#›</a:t>
            </a:fld>
            <a:endParaRPr lang="en-US"/>
          </a:p>
        </p:txBody>
      </p:sp>
    </p:spTree>
    <p:extLst>
      <p:ext uri="{BB962C8B-B14F-4D97-AF65-F5344CB8AC3E}">
        <p14:creationId xmlns:p14="http://schemas.microsoft.com/office/powerpoint/2010/main" val="2430858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9.xml"/><Relationship Id="rId16" Type="http://schemas.openxmlformats.org/officeDocument/2006/relationships/diagramColors" Target="../diagrams/colors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hyperlink" Target="mailto:khsandugash@gmail.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B72552AB-D46E-4F01-BC89-DF3BFD36ABD8}"/>
              </a:ext>
            </a:extLst>
          </p:cNvPr>
          <p:cNvSpPr>
            <a:spLocks noGrp="1"/>
          </p:cNvSpPr>
          <p:nvPr>
            <p:ph type="subTitle" idx="1"/>
          </p:nvPr>
        </p:nvSpPr>
        <p:spPr>
          <a:xfrm>
            <a:off x="766119" y="2026508"/>
            <a:ext cx="10713308" cy="4127157"/>
          </a:xfrm>
        </p:spPr>
        <p:txBody>
          <a:bodyPr>
            <a:normAutofit/>
          </a:bodyPr>
          <a:lstStyle/>
          <a:p>
            <a:r>
              <a:rPr lang="mn-MN" sz="2800" dirty="0" err="1">
                <a:latin typeface="Arial" pitchFamily="34" charset="0"/>
                <a:cs typeface="Arial" pitchFamily="34" charset="0"/>
              </a:rPr>
              <a:t>Мектепке</a:t>
            </a:r>
            <a:r>
              <a:rPr lang="mn-MN" sz="2800" dirty="0">
                <a:latin typeface="Arial" pitchFamily="34" charset="0"/>
                <a:cs typeface="Arial" pitchFamily="34" charset="0"/>
              </a:rPr>
              <a:t> </a:t>
            </a:r>
            <a:r>
              <a:rPr lang="mn-MN" sz="2800" dirty="0" err="1">
                <a:latin typeface="Arial" pitchFamily="34" charset="0"/>
                <a:cs typeface="Arial" pitchFamily="34" charset="0"/>
              </a:rPr>
              <a:t>жасына</a:t>
            </a:r>
            <a:r>
              <a:rPr lang="mn-MN" sz="2800" dirty="0">
                <a:latin typeface="Arial" pitchFamily="34" charset="0"/>
                <a:cs typeface="Arial" pitchFamily="34" charset="0"/>
              </a:rPr>
              <a:t> </a:t>
            </a:r>
            <a:r>
              <a:rPr lang="mn-MN" sz="2800" dirty="0" err="1">
                <a:latin typeface="Arial" pitchFamily="34" charset="0"/>
                <a:cs typeface="Arial" pitchFamily="34" charset="0"/>
              </a:rPr>
              <a:t>дей</a:t>
            </a:r>
            <a:r>
              <a:rPr lang="mn-MN" sz="2800" dirty="0">
                <a:latin typeface="Arial" pitchFamily="34" charset="0"/>
                <a:cs typeface="Arial" pitchFamily="34" charset="0"/>
              </a:rPr>
              <a:t>інгі балалардың </a:t>
            </a:r>
            <a:endParaRPr lang="kk-KZ" sz="2800" dirty="0">
              <a:latin typeface="Arial" pitchFamily="34" charset="0"/>
              <a:cs typeface="Arial" pitchFamily="34" charset="0"/>
            </a:endParaRPr>
          </a:p>
          <a:p>
            <a:r>
              <a:rPr lang="mn-MN" sz="2800" dirty="0">
                <a:latin typeface="Arial" pitchFamily="34" charset="0"/>
                <a:cs typeface="Arial" pitchFamily="34" charset="0"/>
              </a:rPr>
              <a:t>ті</a:t>
            </a:r>
            <a:r>
              <a:rPr lang="mn-MN" sz="2800" dirty="0" err="1">
                <a:latin typeface="Arial" pitchFamily="34" charset="0"/>
                <a:cs typeface="Arial" pitchFamily="34" charset="0"/>
              </a:rPr>
              <a:t>лд</a:t>
            </a:r>
            <a:r>
              <a:rPr lang="mn-MN" sz="2800" dirty="0">
                <a:latin typeface="Arial" pitchFamily="34" charset="0"/>
                <a:cs typeface="Arial" pitchFamily="34" charset="0"/>
              </a:rPr>
              <a:t>ік </a:t>
            </a:r>
            <a:r>
              <a:rPr lang="kk-KZ" sz="2800" dirty="0">
                <a:latin typeface="Arial" pitchFamily="34" charset="0"/>
                <a:cs typeface="Arial" pitchFamily="34" charset="0"/>
              </a:rPr>
              <a:t>деңгей</a:t>
            </a:r>
            <a:r>
              <a:rPr lang="mn-MN" sz="2800" dirty="0">
                <a:latin typeface="Arial" pitchFamily="34" charset="0"/>
                <a:cs typeface="Arial" pitchFamily="34" charset="0"/>
              </a:rPr>
              <a:t>ін </a:t>
            </a:r>
            <a:r>
              <a:rPr lang="en-US" sz="2800" dirty="0">
                <a:latin typeface="Arial" pitchFamily="34" charset="0"/>
                <a:cs typeface="Arial" pitchFamily="34" charset="0"/>
              </a:rPr>
              <a:t>TELD-3  </a:t>
            </a:r>
            <a:r>
              <a:rPr lang="mn-MN" sz="2800" dirty="0">
                <a:latin typeface="Arial" pitchFamily="34" charset="0"/>
                <a:cs typeface="Arial" pitchFamily="34" charset="0"/>
              </a:rPr>
              <a:t>тест арқ</a:t>
            </a:r>
            <a:r>
              <a:rPr lang="mn-MN" sz="2800" dirty="0" err="1">
                <a:latin typeface="Arial" pitchFamily="34" charset="0"/>
                <a:cs typeface="Arial" pitchFamily="34" charset="0"/>
              </a:rPr>
              <a:t>ылы</a:t>
            </a:r>
            <a:r>
              <a:rPr lang="mn-MN" sz="2800" dirty="0">
                <a:latin typeface="Arial" pitchFamily="34" charset="0"/>
                <a:cs typeface="Arial" pitchFamily="34" charset="0"/>
              </a:rPr>
              <a:t> аны</a:t>
            </a:r>
            <a:r>
              <a:rPr lang="kk-KZ" sz="2800" dirty="0">
                <a:latin typeface="Arial" pitchFamily="34" charset="0"/>
                <a:cs typeface="Arial" pitchFamily="34" charset="0"/>
              </a:rPr>
              <a:t>қтау</a:t>
            </a:r>
            <a:r>
              <a:rPr lang="mn-MN" sz="2800" dirty="0">
                <a:latin typeface="Arial" pitchFamily="34" charset="0"/>
                <a:cs typeface="Arial" pitchFamily="34" charset="0"/>
              </a:rPr>
              <a:t>.</a:t>
            </a:r>
            <a:endParaRPr lang="mn-MN" sz="2000" dirty="0">
              <a:latin typeface="Arial" pitchFamily="34" charset="0"/>
              <a:cs typeface="Arial" pitchFamily="34" charset="0"/>
            </a:endParaRPr>
          </a:p>
          <a:p>
            <a:pPr algn="just"/>
            <a:r>
              <a:rPr lang="mn-MN" sz="2000" dirty="0">
                <a:latin typeface="Arial" pitchFamily="34" charset="0"/>
                <a:cs typeface="Arial" pitchFamily="34" charset="0"/>
              </a:rPr>
              <a:t>		</a:t>
            </a:r>
            <a:endParaRPr lang="en-US" sz="2000" dirty="0">
              <a:latin typeface="Arial" pitchFamily="34" charset="0"/>
              <a:cs typeface="Arial" pitchFamily="34" charset="0"/>
            </a:endParaRPr>
          </a:p>
          <a:p>
            <a:pPr algn="just"/>
            <a:r>
              <a:rPr lang="mn-MN" sz="2000" dirty="0">
                <a:latin typeface="Arial" pitchFamily="34" charset="0"/>
                <a:cs typeface="Arial" pitchFamily="34" charset="0"/>
              </a:rPr>
              <a:t>		</a:t>
            </a:r>
            <a:r>
              <a:rPr lang="en-US" sz="2000" dirty="0">
                <a:latin typeface="Arial" pitchFamily="34" charset="0"/>
                <a:cs typeface="Arial" pitchFamily="34" charset="0"/>
              </a:rPr>
              <a:t>	</a:t>
            </a:r>
          </a:p>
          <a:p>
            <a:pPr algn="l">
              <a:lnSpc>
                <a:spcPct val="100000"/>
              </a:lnSpc>
            </a:pPr>
            <a:r>
              <a:rPr lang="mn-MN" sz="2000" dirty="0">
                <a:latin typeface="Arial" pitchFamily="34" charset="0"/>
                <a:cs typeface="Arial" pitchFamily="34" charset="0"/>
              </a:rPr>
              <a:t>							</a:t>
            </a:r>
            <a:endParaRPr lang="kk-KZ" sz="2000" dirty="0">
              <a:latin typeface="Arial" pitchFamily="34" charset="0"/>
              <a:cs typeface="Arial" pitchFamily="34" charset="0"/>
            </a:endParaRPr>
          </a:p>
          <a:p>
            <a:pPr algn="l">
              <a:lnSpc>
                <a:spcPct val="100000"/>
              </a:lnSpc>
            </a:pPr>
            <a:r>
              <a:rPr lang="kk-KZ" sz="2000" dirty="0">
                <a:latin typeface="Arial" pitchFamily="34" charset="0"/>
                <a:cs typeface="Arial" pitchFamily="34" charset="0"/>
              </a:rPr>
              <a:t>					</a:t>
            </a:r>
            <a:r>
              <a:rPr lang="en-US" sz="2000" dirty="0">
                <a:latin typeface="Arial" pitchFamily="34" charset="0"/>
                <a:cs typeface="Arial" pitchFamily="34" charset="0"/>
              </a:rPr>
              <a:t>           </a:t>
            </a:r>
            <a:r>
              <a:rPr lang="mn-MN" sz="2000" dirty="0" err="1">
                <a:latin typeface="Arial" pitchFamily="34" charset="0"/>
                <a:cs typeface="Arial" pitchFamily="34" charset="0"/>
              </a:rPr>
              <a:t>Санду</a:t>
            </a:r>
            <a:r>
              <a:rPr lang="mn-MN" sz="2000" dirty="0">
                <a:latin typeface="Arial" pitchFamily="34" charset="0"/>
                <a:cs typeface="Arial" pitchFamily="34" charset="0"/>
              </a:rPr>
              <a:t>ғаш Қариқызы</a:t>
            </a:r>
            <a:endParaRPr lang="en-US" sz="2000" dirty="0">
              <a:latin typeface="Arial" pitchFamily="34" charset="0"/>
              <a:cs typeface="Arial" pitchFamily="34" charset="0"/>
            </a:endParaRPr>
          </a:p>
          <a:p>
            <a:pPr algn="r">
              <a:lnSpc>
                <a:spcPct val="150000"/>
              </a:lnSpc>
              <a:spcBef>
                <a:spcPts val="0"/>
              </a:spcBef>
            </a:pPr>
            <a:r>
              <a:rPr lang="mn-MN" sz="2000" dirty="0">
                <a:latin typeface="Arial" pitchFamily="34" charset="0"/>
                <a:cs typeface="Arial" pitchFamily="34" charset="0"/>
              </a:rPr>
              <a:t>			</a:t>
            </a:r>
            <a:r>
              <a:rPr lang="kk-KZ" sz="2000" dirty="0">
                <a:latin typeface="Arial" pitchFamily="34" charset="0"/>
                <a:cs typeface="Arial" pitchFamily="34" charset="0"/>
              </a:rPr>
              <a:t> </a:t>
            </a:r>
            <a:r>
              <a:rPr lang="mn-MN" sz="2000" dirty="0" err="1">
                <a:latin typeface="Arial" pitchFamily="34" charset="0"/>
                <a:cs typeface="Arial" pitchFamily="34" charset="0"/>
              </a:rPr>
              <a:t>Мо</a:t>
            </a:r>
            <a:r>
              <a:rPr lang="mn-MN" sz="2000" dirty="0">
                <a:latin typeface="Arial" pitchFamily="34" charset="0"/>
                <a:cs typeface="Arial" pitchFamily="34" charset="0"/>
              </a:rPr>
              <a:t>ңғолия Білім </a:t>
            </a:r>
            <a:r>
              <a:rPr lang="kk-KZ" sz="2000" dirty="0">
                <a:latin typeface="Arial" pitchFamily="34" charset="0"/>
                <a:cs typeface="Arial" pitchFamily="34" charset="0"/>
              </a:rPr>
              <a:t>және </a:t>
            </a:r>
            <a:r>
              <a:rPr lang="kk-KZ" dirty="0">
                <a:latin typeface="Arial" pitchFamily="34" charset="0"/>
                <a:cs typeface="Arial" pitchFamily="34" charset="0"/>
              </a:rPr>
              <a:t>Ғ</a:t>
            </a:r>
            <a:r>
              <a:rPr lang="kk-KZ" sz="2000" dirty="0">
                <a:latin typeface="Arial" pitchFamily="34" charset="0"/>
                <a:cs typeface="Arial" pitchFamily="34" charset="0"/>
              </a:rPr>
              <a:t>ылым </a:t>
            </a:r>
            <a:r>
              <a:rPr lang="mn-MN" sz="2000" dirty="0" err="1">
                <a:latin typeface="Arial" pitchFamily="34" charset="0"/>
                <a:cs typeface="Arial" pitchFamily="34" charset="0"/>
              </a:rPr>
              <a:t>министрл</a:t>
            </a:r>
            <a:r>
              <a:rPr lang="mn-MN" sz="2000" dirty="0">
                <a:latin typeface="Arial" pitchFamily="34" charset="0"/>
                <a:cs typeface="Arial" pitchFamily="34" charset="0"/>
              </a:rPr>
              <a:t>ігі, Білім басқа</a:t>
            </a:r>
            <a:r>
              <a:rPr lang="kk-KZ" sz="2000" dirty="0">
                <a:latin typeface="Arial" pitchFamily="34" charset="0"/>
                <a:cs typeface="Arial" pitchFamily="34" charset="0"/>
              </a:rPr>
              <a:t>рмасы</a:t>
            </a:r>
            <a:r>
              <a:rPr lang="mn-MN" sz="2000" dirty="0">
                <a:latin typeface="Arial" pitchFamily="34" charset="0"/>
                <a:cs typeface="Arial" pitchFamily="34" charset="0"/>
              </a:rPr>
              <a:t> 	</a:t>
            </a:r>
            <a:r>
              <a:rPr lang="mn-MN" sz="2000" dirty="0" err="1">
                <a:latin typeface="Arial" pitchFamily="34" charset="0"/>
                <a:cs typeface="Arial" pitchFamily="34" charset="0"/>
              </a:rPr>
              <a:t>Мо</a:t>
            </a:r>
            <a:r>
              <a:rPr lang="mn-MN" sz="2000" dirty="0">
                <a:latin typeface="Arial" pitchFamily="34" charset="0"/>
                <a:cs typeface="Arial" pitchFamily="34" charset="0"/>
              </a:rPr>
              <a:t>ңғолия мемелекетінің Білім университетін</a:t>
            </a:r>
            <a:r>
              <a:rPr lang="kk-KZ" sz="2000" dirty="0">
                <a:latin typeface="Arial" pitchFamily="34" charset="0"/>
                <a:cs typeface="Arial" pitchFamily="34" charset="0"/>
              </a:rPr>
              <a:t>ің докторанты</a:t>
            </a:r>
            <a:endParaRPr lang="en-US" sz="2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A17BDC43-B1A2-4FCB-B0FB-FAA271A603FE}"/>
              </a:ext>
            </a:extLst>
          </p:cNvPr>
          <p:cNvSpPr txBox="1"/>
          <p:nvPr/>
        </p:nvSpPr>
        <p:spPr>
          <a:xfrm>
            <a:off x="3131820" y="2943517"/>
            <a:ext cx="592835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pitchFamily="34" charset="0"/>
                <a:cs typeface="Arial" pitchFamily="34" charset="0"/>
              </a:rPr>
              <a:t>               (Test of Early Language Development)</a:t>
            </a:r>
          </a:p>
        </p:txBody>
      </p:sp>
    </p:spTree>
    <p:extLst>
      <p:ext uri="{BB962C8B-B14F-4D97-AF65-F5344CB8AC3E}">
        <p14:creationId xmlns:p14="http://schemas.microsoft.com/office/powerpoint/2010/main" val="186392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1AA82E17-071A-440D-AD85-EE805A69357C}"/>
              </a:ext>
            </a:extLst>
          </p:cNvPr>
          <p:cNvGraphicFramePr/>
          <p:nvPr/>
        </p:nvGraphicFramePr>
        <p:xfrm>
          <a:off x="1272746" y="885904"/>
          <a:ext cx="9638270" cy="5428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xmlns="" id="{502CB026-624B-47C9-9656-C9B344DE64EF}"/>
              </a:ext>
            </a:extLst>
          </p:cNvPr>
          <p:cNvGraphicFramePr/>
          <p:nvPr/>
        </p:nvGraphicFramePr>
        <p:xfrm>
          <a:off x="907535" y="323443"/>
          <a:ext cx="9756346" cy="564865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a:extLst>
              <a:ext uri="{FF2B5EF4-FFF2-40B4-BE49-F238E27FC236}">
                <a16:creationId xmlns:a16="http://schemas.microsoft.com/office/drawing/2014/main" xmlns="" id="{34CF9901-01F5-4745-A335-FC8A644104A0}"/>
              </a:ext>
            </a:extLst>
          </p:cNvPr>
          <p:cNvGraphicFramePr/>
          <p:nvPr>
            <p:extLst>
              <p:ext uri="{D42A27DB-BD31-4B8C-83A1-F6EECF244321}">
                <p14:modId xmlns:p14="http://schemas.microsoft.com/office/powerpoint/2010/main" val="694486629"/>
              </p:ext>
            </p:extLst>
          </p:nvPr>
        </p:nvGraphicFramePr>
        <p:xfrm>
          <a:off x="1655805" y="2261286"/>
          <a:ext cx="8414952" cy="405301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694603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2D08FC-EA36-404B-9FFC-BEF7B4C37C7C}"/>
              </a:ext>
            </a:extLst>
          </p:cNvPr>
          <p:cNvSpPr>
            <a:spLocks noGrp="1"/>
          </p:cNvSpPr>
          <p:nvPr>
            <p:ph type="title"/>
          </p:nvPr>
        </p:nvSpPr>
        <p:spPr>
          <a:xfrm>
            <a:off x="1676786" y="487150"/>
            <a:ext cx="9036522" cy="1059762"/>
          </a:xfrm>
        </p:spPr>
        <p:txBody>
          <a:bodyPr>
            <a:normAutofit/>
          </a:bodyPr>
          <a:lstStyle/>
          <a:p>
            <a:pPr algn="ctr"/>
            <a:r>
              <a:rPr lang="mn-MN" sz="2400" b="1" dirty="0">
                <a:solidFill>
                  <a:schemeClr val="accent1"/>
                </a:solidFill>
                <a:latin typeface="Times New Roman" pitchFamily="18" charset="0"/>
                <a:cs typeface="Times New Roman" pitchFamily="18" charset="0"/>
              </a:rPr>
              <a:t>Т</a:t>
            </a:r>
            <a:r>
              <a:rPr lang="kk-KZ" sz="2400" b="1" dirty="0">
                <a:solidFill>
                  <a:schemeClr val="accent1"/>
                </a:solidFill>
                <a:latin typeface="Times New Roman" pitchFamily="18" charset="0"/>
                <a:cs typeface="Times New Roman" pitchFamily="18" charset="0"/>
              </a:rPr>
              <a:t>ЕСТІЛЕУ БАРЫСЫ </a:t>
            </a:r>
            <a:endParaRPr lang="en-US" sz="2400" b="1" dirty="0">
              <a:solidFill>
                <a:schemeClr val="accent1"/>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443" y="1740218"/>
            <a:ext cx="4206875"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xmlns="" id="{8FAA80F6-513A-46D6-AAEA-A086477A81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1516" y="1546911"/>
            <a:ext cx="3617955" cy="48239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xmlns="" id="{E528F956-1939-4585-B4F8-2F937A802A49}"/>
              </a:ext>
            </a:extLst>
          </p:cNvPr>
          <p:cNvPicPr>
            <a:picLocks noChangeAspect="1"/>
          </p:cNvPicPr>
          <p:nvPr/>
        </p:nvPicPr>
        <p:blipFill>
          <a:blip r:embed="rId5"/>
          <a:stretch>
            <a:fillRect/>
          </a:stretch>
        </p:blipFill>
        <p:spPr>
          <a:xfrm>
            <a:off x="7562554" y="4245832"/>
            <a:ext cx="3774239" cy="23078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28" name="Picture 4" descr="Зураг нээх">
            <a:extLst>
              <a:ext uri="{FF2B5EF4-FFF2-40B4-BE49-F238E27FC236}">
                <a16:creationId xmlns:a16="http://schemas.microsoft.com/office/drawing/2014/main" xmlns="" id="{886DA1E4-36A6-48D4-8480-4A9190721D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0771" y="1608560"/>
            <a:ext cx="2480014" cy="33094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2" descr="Зураг нээх">
            <a:extLst>
              <a:ext uri="{FF2B5EF4-FFF2-40B4-BE49-F238E27FC236}">
                <a16:creationId xmlns:a16="http://schemas.microsoft.com/office/drawing/2014/main" xmlns="" id="{962C9A18-5DDB-4B9E-9B35-F13328F216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4696" y="1341732"/>
            <a:ext cx="3617955" cy="27151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428B0E0D-4221-44E5-8008-F158586B3CE6}"/>
              </a:ext>
            </a:extLst>
          </p:cNvPr>
          <p:cNvSpPr txBox="1"/>
          <p:nvPr/>
        </p:nvSpPr>
        <p:spPr>
          <a:xfrm>
            <a:off x="4146484" y="5790349"/>
            <a:ext cx="664287" cy="646331"/>
          </a:xfrm>
          <a:prstGeom prst="rect">
            <a:avLst/>
          </a:prstGeom>
          <a:noFill/>
        </p:spPr>
        <p:txBody>
          <a:bodyPr wrap="square" rtlCol="0">
            <a:spAutoFit/>
          </a:bodyPr>
          <a:lstStyle/>
          <a:p>
            <a:r>
              <a:rPr lang="mn-MN" sz="3600" b="1" dirty="0">
                <a:solidFill>
                  <a:schemeClr val="accent1"/>
                </a:solidFill>
              </a:rPr>
              <a:t>1</a:t>
            </a:r>
            <a:endParaRPr lang="en-US" sz="3600" b="1" dirty="0">
              <a:solidFill>
                <a:schemeClr val="accent1"/>
              </a:solidFill>
            </a:endParaRPr>
          </a:p>
        </p:txBody>
      </p:sp>
      <p:sp>
        <p:nvSpPr>
          <p:cNvPr id="5" name="TextBox 4">
            <a:extLst>
              <a:ext uri="{FF2B5EF4-FFF2-40B4-BE49-F238E27FC236}">
                <a16:creationId xmlns:a16="http://schemas.microsoft.com/office/drawing/2014/main" xmlns="" id="{47C23606-7B9D-4F53-85B8-262A0F8E1DA5}"/>
              </a:ext>
            </a:extLst>
          </p:cNvPr>
          <p:cNvSpPr txBox="1"/>
          <p:nvPr/>
        </p:nvSpPr>
        <p:spPr>
          <a:xfrm>
            <a:off x="6674005" y="1532470"/>
            <a:ext cx="418704" cy="646331"/>
          </a:xfrm>
          <a:prstGeom prst="rect">
            <a:avLst/>
          </a:prstGeom>
          <a:noFill/>
        </p:spPr>
        <p:txBody>
          <a:bodyPr wrap="none" rtlCol="0">
            <a:spAutoFit/>
          </a:bodyPr>
          <a:lstStyle/>
          <a:p>
            <a:r>
              <a:rPr lang="en-US" sz="3600" b="1" dirty="0">
                <a:solidFill>
                  <a:schemeClr val="accent1"/>
                </a:solidFill>
              </a:rPr>
              <a:t>2</a:t>
            </a:r>
          </a:p>
        </p:txBody>
      </p:sp>
      <p:sp>
        <p:nvSpPr>
          <p:cNvPr id="7" name="TextBox 6">
            <a:extLst>
              <a:ext uri="{FF2B5EF4-FFF2-40B4-BE49-F238E27FC236}">
                <a16:creationId xmlns:a16="http://schemas.microsoft.com/office/drawing/2014/main" xmlns="" id="{B8FE23A2-EC37-49EC-9CFD-6399CD0A5927}"/>
              </a:ext>
            </a:extLst>
          </p:cNvPr>
          <p:cNvSpPr txBox="1"/>
          <p:nvPr/>
        </p:nvSpPr>
        <p:spPr>
          <a:xfrm>
            <a:off x="7777108" y="1412696"/>
            <a:ext cx="418704" cy="646331"/>
          </a:xfrm>
          <a:prstGeom prst="rect">
            <a:avLst/>
          </a:prstGeom>
          <a:noFill/>
        </p:spPr>
        <p:txBody>
          <a:bodyPr wrap="none" rtlCol="0">
            <a:spAutoFit/>
          </a:bodyPr>
          <a:lstStyle/>
          <a:p>
            <a:r>
              <a:rPr lang="en-US" sz="3600" b="1" dirty="0">
                <a:solidFill>
                  <a:schemeClr val="accent1"/>
                </a:solidFill>
              </a:rPr>
              <a:t>3</a:t>
            </a:r>
          </a:p>
        </p:txBody>
      </p:sp>
      <p:sp>
        <p:nvSpPr>
          <p:cNvPr id="8" name="TextBox 7">
            <a:extLst>
              <a:ext uri="{FF2B5EF4-FFF2-40B4-BE49-F238E27FC236}">
                <a16:creationId xmlns:a16="http://schemas.microsoft.com/office/drawing/2014/main" xmlns="" id="{B5EAB49C-C653-4801-98B3-A69C566BFADB}"/>
              </a:ext>
            </a:extLst>
          </p:cNvPr>
          <p:cNvSpPr txBox="1"/>
          <p:nvPr/>
        </p:nvSpPr>
        <p:spPr>
          <a:xfrm>
            <a:off x="9433436" y="5839630"/>
            <a:ext cx="418704" cy="646331"/>
          </a:xfrm>
          <a:prstGeom prst="rect">
            <a:avLst/>
          </a:prstGeom>
          <a:noFill/>
        </p:spPr>
        <p:txBody>
          <a:bodyPr wrap="none" rtlCol="0">
            <a:spAutoFit/>
          </a:bodyPr>
          <a:lstStyle/>
          <a:p>
            <a:r>
              <a:rPr lang="en-US" sz="3600" b="1" dirty="0">
                <a:solidFill>
                  <a:schemeClr val="accent1"/>
                </a:solidFill>
              </a:rPr>
              <a:t>4</a:t>
            </a:r>
          </a:p>
        </p:txBody>
      </p:sp>
    </p:spTree>
    <p:extLst>
      <p:ext uri="{BB962C8B-B14F-4D97-AF65-F5344CB8AC3E}">
        <p14:creationId xmlns:p14="http://schemas.microsoft.com/office/powerpoint/2010/main" val="757453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1A33D7B3-D4FE-452B-A4AC-CF5A8646CDDA}"/>
              </a:ext>
            </a:extLst>
          </p:cNvPr>
          <p:cNvSpPr>
            <a:spLocks noGrp="1"/>
          </p:cNvSpPr>
          <p:nvPr>
            <p:ph type="title"/>
          </p:nvPr>
        </p:nvSpPr>
        <p:spPr>
          <a:xfrm>
            <a:off x="1828801" y="262576"/>
            <a:ext cx="9675340" cy="586946"/>
          </a:xfrm>
        </p:spPr>
        <p:txBody>
          <a:bodyPr>
            <a:normAutofit fontScale="90000"/>
          </a:bodyPr>
          <a:lstStyle/>
          <a:p>
            <a:pPr algn="ctr"/>
            <a:r>
              <a:rPr lang="kk-KZ" sz="3600" b="1" dirty="0">
                <a:latin typeface="Arial" panose="020B0604020202020204" pitchFamily="34" charset="0"/>
                <a:cs typeface="Arial" panose="020B0604020202020204" pitchFamily="34" charset="0"/>
              </a:rPr>
              <a:t/>
            </a:r>
            <a:br>
              <a:rPr lang="kk-KZ" sz="3600" b="1" dirty="0">
                <a:latin typeface="Arial" panose="020B0604020202020204" pitchFamily="34" charset="0"/>
                <a:cs typeface="Arial" panose="020B0604020202020204" pitchFamily="34" charset="0"/>
              </a:rPr>
            </a:br>
            <a:r>
              <a:rPr lang="kk-KZ" sz="3600" b="1" dirty="0">
                <a:latin typeface="Arial" panose="020B0604020202020204" pitchFamily="34" charset="0"/>
                <a:cs typeface="Arial" panose="020B0604020202020204" pitchFamily="34" charset="0"/>
              </a:rPr>
              <a:t> Тестні бағалау</a:t>
            </a:r>
            <a:r>
              <a:rPr lang="kk-KZ" dirty="0"/>
              <a:t/>
            </a:r>
            <a:br>
              <a:rPr lang="kk-KZ" dirty="0"/>
            </a:br>
            <a:endParaRPr lang="en-US" sz="2700" dirty="0">
              <a:latin typeface="Arial" panose="020B060402020202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xmlns="" id="{FF203338-4016-4B24-BB54-3FFE4D7E3E53}"/>
              </a:ext>
            </a:extLst>
          </p:cNvPr>
          <p:cNvGraphicFramePr>
            <a:graphicFrameLocks noGrp="1"/>
          </p:cNvGraphicFramePr>
          <p:nvPr>
            <p:extLst>
              <p:ext uri="{D42A27DB-BD31-4B8C-83A1-F6EECF244321}">
                <p14:modId xmlns:p14="http://schemas.microsoft.com/office/powerpoint/2010/main" val="2798838371"/>
              </p:ext>
            </p:extLst>
          </p:nvPr>
        </p:nvGraphicFramePr>
        <p:xfrm>
          <a:off x="2199503" y="1556951"/>
          <a:ext cx="8316095" cy="4707924"/>
        </p:xfrm>
        <a:graphic>
          <a:graphicData uri="http://schemas.openxmlformats.org/drawingml/2006/table">
            <a:tbl>
              <a:tblPr firstRow="1" firstCol="1" bandRow="1">
                <a:tableStyleId>{5C22544A-7EE6-4342-B048-85BDC9FD1C3A}</a:tableStyleId>
              </a:tblPr>
              <a:tblGrid>
                <a:gridCol w="402350">
                  <a:extLst>
                    <a:ext uri="{9D8B030D-6E8A-4147-A177-3AD203B41FA5}">
                      <a16:colId xmlns:a16="http://schemas.microsoft.com/office/drawing/2014/main" xmlns="" val="2816939168"/>
                    </a:ext>
                  </a:extLst>
                </a:gridCol>
                <a:gridCol w="388999">
                  <a:extLst>
                    <a:ext uri="{9D8B030D-6E8A-4147-A177-3AD203B41FA5}">
                      <a16:colId xmlns:a16="http://schemas.microsoft.com/office/drawing/2014/main" xmlns="" val="301265138"/>
                    </a:ext>
                  </a:extLst>
                </a:gridCol>
                <a:gridCol w="389607">
                  <a:extLst>
                    <a:ext uri="{9D8B030D-6E8A-4147-A177-3AD203B41FA5}">
                      <a16:colId xmlns:a16="http://schemas.microsoft.com/office/drawing/2014/main" xmlns="" val="3987551328"/>
                    </a:ext>
                  </a:extLst>
                </a:gridCol>
                <a:gridCol w="388999">
                  <a:extLst>
                    <a:ext uri="{9D8B030D-6E8A-4147-A177-3AD203B41FA5}">
                      <a16:colId xmlns:a16="http://schemas.microsoft.com/office/drawing/2014/main" xmlns="" val="1942215371"/>
                    </a:ext>
                  </a:extLst>
                </a:gridCol>
                <a:gridCol w="389607">
                  <a:extLst>
                    <a:ext uri="{9D8B030D-6E8A-4147-A177-3AD203B41FA5}">
                      <a16:colId xmlns:a16="http://schemas.microsoft.com/office/drawing/2014/main" xmlns="" val="658774013"/>
                    </a:ext>
                  </a:extLst>
                </a:gridCol>
                <a:gridCol w="388999">
                  <a:extLst>
                    <a:ext uri="{9D8B030D-6E8A-4147-A177-3AD203B41FA5}">
                      <a16:colId xmlns:a16="http://schemas.microsoft.com/office/drawing/2014/main" xmlns="" val="2760291635"/>
                    </a:ext>
                  </a:extLst>
                </a:gridCol>
                <a:gridCol w="388999">
                  <a:extLst>
                    <a:ext uri="{9D8B030D-6E8A-4147-A177-3AD203B41FA5}">
                      <a16:colId xmlns:a16="http://schemas.microsoft.com/office/drawing/2014/main" xmlns="" val="2015180175"/>
                    </a:ext>
                  </a:extLst>
                </a:gridCol>
                <a:gridCol w="389607">
                  <a:extLst>
                    <a:ext uri="{9D8B030D-6E8A-4147-A177-3AD203B41FA5}">
                      <a16:colId xmlns:a16="http://schemas.microsoft.com/office/drawing/2014/main" xmlns="" val="2842656288"/>
                    </a:ext>
                  </a:extLst>
                </a:gridCol>
                <a:gridCol w="390215">
                  <a:extLst>
                    <a:ext uri="{9D8B030D-6E8A-4147-A177-3AD203B41FA5}">
                      <a16:colId xmlns:a16="http://schemas.microsoft.com/office/drawing/2014/main" xmlns="" val="4042038445"/>
                    </a:ext>
                  </a:extLst>
                </a:gridCol>
                <a:gridCol w="389607">
                  <a:extLst>
                    <a:ext uri="{9D8B030D-6E8A-4147-A177-3AD203B41FA5}">
                      <a16:colId xmlns:a16="http://schemas.microsoft.com/office/drawing/2014/main" xmlns="" val="2600531785"/>
                    </a:ext>
                  </a:extLst>
                </a:gridCol>
                <a:gridCol w="389607">
                  <a:extLst>
                    <a:ext uri="{9D8B030D-6E8A-4147-A177-3AD203B41FA5}">
                      <a16:colId xmlns:a16="http://schemas.microsoft.com/office/drawing/2014/main" xmlns="" val="3619281065"/>
                    </a:ext>
                  </a:extLst>
                </a:gridCol>
                <a:gridCol w="389607">
                  <a:extLst>
                    <a:ext uri="{9D8B030D-6E8A-4147-A177-3AD203B41FA5}">
                      <a16:colId xmlns:a16="http://schemas.microsoft.com/office/drawing/2014/main" xmlns="" val="1362046116"/>
                    </a:ext>
                  </a:extLst>
                </a:gridCol>
                <a:gridCol w="390215">
                  <a:extLst>
                    <a:ext uri="{9D8B030D-6E8A-4147-A177-3AD203B41FA5}">
                      <a16:colId xmlns:a16="http://schemas.microsoft.com/office/drawing/2014/main" xmlns="" val="1160179137"/>
                    </a:ext>
                  </a:extLst>
                </a:gridCol>
                <a:gridCol w="389607">
                  <a:extLst>
                    <a:ext uri="{9D8B030D-6E8A-4147-A177-3AD203B41FA5}">
                      <a16:colId xmlns:a16="http://schemas.microsoft.com/office/drawing/2014/main" xmlns="" val="2038512166"/>
                    </a:ext>
                  </a:extLst>
                </a:gridCol>
                <a:gridCol w="389607">
                  <a:extLst>
                    <a:ext uri="{9D8B030D-6E8A-4147-A177-3AD203B41FA5}">
                      <a16:colId xmlns:a16="http://schemas.microsoft.com/office/drawing/2014/main" xmlns="" val="1330454465"/>
                    </a:ext>
                  </a:extLst>
                </a:gridCol>
                <a:gridCol w="390215">
                  <a:extLst>
                    <a:ext uri="{9D8B030D-6E8A-4147-A177-3AD203B41FA5}">
                      <a16:colId xmlns:a16="http://schemas.microsoft.com/office/drawing/2014/main" xmlns="" val="832539306"/>
                    </a:ext>
                  </a:extLst>
                </a:gridCol>
                <a:gridCol w="389607">
                  <a:extLst>
                    <a:ext uri="{9D8B030D-6E8A-4147-A177-3AD203B41FA5}">
                      <a16:colId xmlns:a16="http://schemas.microsoft.com/office/drawing/2014/main" xmlns="" val="1862475673"/>
                    </a:ext>
                  </a:extLst>
                </a:gridCol>
                <a:gridCol w="390215">
                  <a:extLst>
                    <a:ext uri="{9D8B030D-6E8A-4147-A177-3AD203B41FA5}">
                      <a16:colId xmlns:a16="http://schemas.microsoft.com/office/drawing/2014/main" xmlns="" val="2731302971"/>
                    </a:ext>
                  </a:extLst>
                </a:gridCol>
                <a:gridCol w="389607">
                  <a:extLst>
                    <a:ext uri="{9D8B030D-6E8A-4147-A177-3AD203B41FA5}">
                      <a16:colId xmlns:a16="http://schemas.microsoft.com/office/drawing/2014/main" xmlns="" val="2546059339"/>
                    </a:ext>
                  </a:extLst>
                </a:gridCol>
                <a:gridCol w="390215">
                  <a:extLst>
                    <a:ext uri="{9D8B030D-6E8A-4147-A177-3AD203B41FA5}">
                      <a16:colId xmlns:a16="http://schemas.microsoft.com/office/drawing/2014/main" xmlns="" val="871320386"/>
                    </a:ext>
                  </a:extLst>
                </a:gridCol>
                <a:gridCol w="413882">
                  <a:extLst>
                    <a:ext uri="{9D8B030D-6E8A-4147-A177-3AD203B41FA5}">
                      <a16:colId xmlns:a16="http://schemas.microsoft.com/office/drawing/2014/main" xmlns="" val="2728927049"/>
                    </a:ext>
                  </a:extLst>
                </a:gridCol>
                <a:gridCol w="96722">
                  <a:extLst>
                    <a:ext uri="{9D8B030D-6E8A-4147-A177-3AD203B41FA5}">
                      <a16:colId xmlns:a16="http://schemas.microsoft.com/office/drawing/2014/main" xmlns="" val="1072504397"/>
                    </a:ext>
                  </a:extLst>
                </a:gridCol>
              </a:tblGrid>
              <a:tr h="205521">
                <a:tc gridSpan="22">
                  <a:txBody>
                    <a:bodyPr/>
                    <a:lstStyle/>
                    <a:p>
                      <a:pPr marL="0" marR="0" algn="ctr">
                        <a:lnSpc>
                          <a:spcPct val="107000"/>
                        </a:lnSpc>
                        <a:spcBef>
                          <a:spcPts val="0"/>
                        </a:spcBef>
                        <a:spcAft>
                          <a:spcPts val="0"/>
                        </a:spcAft>
                      </a:pPr>
                      <a:r>
                        <a:rPr lang="kk-KZ" sz="900">
                          <a:effectLst/>
                        </a:rPr>
                        <a:t>Баланың жасы</a:t>
                      </a:r>
                      <a:r>
                        <a:rPr lang="mn-MN" sz="900">
                          <a:effectLst/>
                        </a:rPr>
                        <a:t> (ж</a:t>
                      </a:r>
                      <a:r>
                        <a:rPr lang="kk-KZ" sz="900">
                          <a:effectLst/>
                        </a:rPr>
                        <a:t>ы</a:t>
                      </a:r>
                      <a:r>
                        <a:rPr lang="mn-MN" sz="900">
                          <a:effectLst/>
                        </a:rPr>
                        <a:t>л, </a:t>
                      </a:r>
                      <a:r>
                        <a:rPr lang="kk-KZ" sz="900">
                          <a:effectLst/>
                        </a:rPr>
                        <a:t>айы</a:t>
                      </a:r>
                      <a:r>
                        <a:rPr lang="mn-MN" sz="900">
                          <a:effectLst/>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151246247"/>
                  </a:ext>
                </a:extLst>
              </a:tr>
              <a:tr h="558044">
                <a:tc>
                  <a:txBody>
                    <a:bodyPr/>
                    <a:lstStyle/>
                    <a:p>
                      <a:pPr marL="0" marR="0">
                        <a:lnSpc>
                          <a:spcPct val="107000"/>
                        </a:lnSpc>
                        <a:spcBef>
                          <a:spcPts val="0"/>
                        </a:spcBef>
                        <a:spcAft>
                          <a:spcPts val="0"/>
                        </a:spcAft>
                      </a:pPr>
                      <a:r>
                        <a:rPr lang="kk-KZ" sz="800">
                          <a:effectLst/>
                        </a:rPr>
                        <a:t>Барлық </a:t>
                      </a:r>
                      <a:endParaRPr lang="en-US" sz="900">
                        <a:effectLst/>
                      </a:endParaRPr>
                    </a:p>
                    <a:p>
                      <a:pPr marL="0" marR="0">
                        <a:lnSpc>
                          <a:spcPct val="107000"/>
                        </a:lnSpc>
                        <a:spcBef>
                          <a:spcPts val="0"/>
                        </a:spcBef>
                        <a:spcAft>
                          <a:spcPts val="0"/>
                        </a:spcAft>
                      </a:pPr>
                      <a:r>
                        <a:rPr lang="kk-KZ" sz="800">
                          <a:effectLst/>
                        </a:rPr>
                        <a:t>  ұпай</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800">
                          <a:effectLst/>
                        </a:rPr>
                        <a:t>2-0</a:t>
                      </a:r>
                      <a:endParaRPr lang="en-US" sz="900">
                        <a:effectLst/>
                      </a:endParaRPr>
                    </a:p>
                    <a:p>
                      <a:pPr marL="0" marR="0">
                        <a:lnSpc>
                          <a:spcPct val="107000"/>
                        </a:lnSpc>
                        <a:spcBef>
                          <a:spcPts val="0"/>
                        </a:spcBef>
                        <a:spcAft>
                          <a:spcPts val="0"/>
                        </a:spcAft>
                      </a:pPr>
                      <a:r>
                        <a:rPr lang="mn-MN" sz="800">
                          <a:effectLst/>
                        </a:rPr>
                        <a:t>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800">
                          <a:effectLst/>
                        </a:rPr>
                        <a:t>2-3</a:t>
                      </a:r>
                      <a:endParaRPr lang="en-US" sz="900">
                        <a:effectLst/>
                      </a:endParaRPr>
                    </a:p>
                    <a:p>
                      <a:pPr marL="0" marR="0">
                        <a:lnSpc>
                          <a:spcPct val="107000"/>
                        </a:lnSpc>
                        <a:spcBef>
                          <a:spcPts val="0"/>
                        </a:spcBef>
                        <a:spcAft>
                          <a:spcPts val="0"/>
                        </a:spcAft>
                      </a:pPr>
                      <a:r>
                        <a:rPr lang="mn-MN" sz="800">
                          <a:effectLst/>
                        </a:rPr>
                        <a:t>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800">
                          <a:effectLst/>
                        </a:rPr>
                        <a:t>2-6</a:t>
                      </a:r>
                      <a:endParaRPr lang="en-US" sz="900">
                        <a:effectLst/>
                      </a:endParaRPr>
                    </a:p>
                    <a:p>
                      <a:pPr marL="0" marR="0">
                        <a:lnSpc>
                          <a:spcPct val="107000"/>
                        </a:lnSpc>
                        <a:spcBef>
                          <a:spcPts val="0"/>
                        </a:spcBef>
                        <a:spcAft>
                          <a:spcPts val="0"/>
                        </a:spcAft>
                      </a:pPr>
                      <a:r>
                        <a:rPr lang="mn-MN" sz="800">
                          <a:effectLst/>
                        </a:rPr>
                        <a:t>2-8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800">
                          <a:effectLst/>
                        </a:rPr>
                        <a:t>2-9</a:t>
                      </a:r>
                      <a:endParaRPr lang="en-US" sz="900">
                        <a:effectLst/>
                      </a:endParaRPr>
                    </a:p>
                    <a:p>
                      <a:pPr marL="0" marR="0">
                        <a:lnSpc>
                          <a:spcPct val="107000"/>
                        </a:lnSpc>
                        <a:spcBef>
                          <a:spcPts val="0"/>
                        </a:spcBef>
                        <a:spcAft>
                          <a:spcPts val="0"/>
                        </a:spcAft>
                      </a:pPr>
                      <a:r>
                        <a:rPr lang="mn-MN" sz="800">
                          <a:effectLst/>
                        </a:rPr>
                        <a:t>2-11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800">
                          <a:effectLst/>
                        </a:rPr>
                        <a:t>3-0</a:t>
                      </a:r>
                      <a:endParaRPr lang="en-US" sz="900">
                        <a:effectLst/>
                      </a:endParaRPr>
                    </a:p>
                    <a:p>
                      <a:pPr marL="0" marR="0">
                        <a:lnSpc>
                          <a:spcPct val="107000"/>
                        </a:lnSpc>
                        <a:spcBef>
                          <a:spcPts val="0"/>
                        </a:spcBef>
                        <a:spcAft>
                          <a:spcPts val="0"/>
                        </a:spcAft>
                      </a:pPr>
                      <a:r>
                        <a:rPr lang="mn-MN" sz="800">
                          <a:effectLst/>
                        </a:rPr>
                        <a:t>3-2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800">
                          <a:effectLst/>
                        </a:rPr>
                        <a:t>3-3</a:t>
                      </a:r>
                      <a:endParaRPr lang="en-US" sz="900">
                        <a:effectLst/>
                      </a:endParaRPr>
                    </a:p>
                    <a:p>
                      <a:pPr marL="0" marR="0">
                        <a:lnSpc>
                          <a:spcPct val="107000"/>
                        </a:lnSpc>
                        <a:spcBef>
                          <a:spcPts val="0"/>
                        </a:spcBef>
                        <a:spcAft>
                          <a:spcPts val="0"/>
                        </a:spcAft>
                      </a:pPr>
                      <a:r>
                        <a:rPr lang="mn-MN" sz="800">
                          <a:effectLst/>
                        </a:rPr>
                        <a:t>3-5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800">
                          <a:effectLst/>
                        </a:rPr>
                        <a:t>3-6</a:t>
                      </a:r>
                      <a:endParaRPr lang="en-US" sz="900">
                        <a:effectLst/>
                      </a:endParaRPr>
                    </a:p>
                    <a:p>
                      <a:pPr marL="0" marR="0">
                        <a:lnSpc>
                          <a:spcPct val="107000"/>
                        </a:lnSpc>
                        <a:spcBef>
                          <a:spcPts val="0"/>
                        </a:spcBef>
                        <a:spcAft>
                          <a:spcPts val="0"/>
                        </a:spcAft>
                      </a:pPr>
                      <a:r>
                        <a:rPr lang="mn-MN" sz="800">
                          <a:effectLst/>
                        </a:rPr>
                        <a:t>3-8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800">
                          <a:effectLst/>
                        </a:rPr>
                        <a:t>3-9</a:t>
                      </a:r>
                      <a:endParaRPr lang="en-US" sz="900">
                        <a:effectLst/>
                      </a:endParaRPr>
                    </a:p>
                    <a:p>
                      <a:pPr marL="0" marR="0">
                        <a:lnSpc>
                          <a:spcPct val="107000"/>
                        </a:lnSpc>
                        <a:spcBef>
                          <a:spcPts val="0"/>
                        </a:spcBef>
                        <a:spcAft>
                          <a:spcPts val="0"/>
                        </a:spcAft>
                      </a:pPr>
                      <a:r>
                        <a:rPr lang="mn-MN" sz="800">
                          <a:effectLst/>
                        </a:rPr>
                        <a:t>3-11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800">
                          <a:effectLst/>
                        </a:rPr>
                        <a:t>4-0</a:t>
                      </a:r>
                      <a:endParaRPr lang="en-US" sz="900">
                        <a:effectLst/>
                      </a:endParaRPr>
                    </a:p>
                    <a:p>
                      <a:pPr marL="0" marR="0">
                        <a:lnSpc>
                          <a:spcPct val="107000"/>
                        </a:lnSpc>
                        <a:spcBef>
                          <a:spcPts val="0"/>
                        </a:spcBef>
                        <a:spcAft>
                          <a:spcPts val="0"/>
                        </a:spcAft>
                      </a:pPr>
                      <a:r>
                        <a:rPr lang="mn-MN" sz="800">
                          <a:effectLst/>
                        </a:rPr>
                        <a:t>4-2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800">
                          <a:effectLst/>
                        </a:rPr>
                        <a:t>4-3</a:t>
                      </a:r>
                      <a:endParaRPr lang="en-US" sz="900">
                        <a:effectLst/>
                      </a:endParaRPr>
                    </a:p>
                    <a:p>
                      <a:pPr marL="0" marR="0">
                        <a:lnSpc>
                          <a:spcPct val="107000"/>
                        </a:lnSpc>
                        <a:spcBef>
                          <a:spcPts val="0"/>
                        </a:spcBef>
                        <a:spcAft>
                          <a:spcPts val="0"/>
                        </a:spcAft>
                      </a:pPr>
                      <a:r>
                        <a:rPr lang="mn-MN" sz="800">
                          <a:effectLst/>
                        </a:rPr>
                        <a:t>4-5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800">
                          <a:effectLst/>
                        </a:rPr>
                        <a:t>4-6</a:t>
                      </a:r>
                      <a:endParaRPr lang="en-US" sz="900">
                        <a:effectLst/>
                      </a:endParaRPr>
                    </a:p>
                    <a:p>
                      <a:pPr marL="0" marR="0">
                        <a:lnSpc>
                          <a:spcPct val="107000"/>
                        </a:lnSpc>
                        <a:spcBef>
                          <a:spcPts val="0"/>
                        </a:spcBef>
                        <a:spcAft>
                          <a:spcPts val="0"/>
                        </a:spcAft>
                      </a:pPr>
                      <a:r>
                        <a:rPr lang="mn-MN" sz="800">
                          <a:effectLst/>
                        </a:rPr>
                        <a:t>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800">
                          <a:effectLst/>
                        </a:rPr>
                        <a:t>4-9</a:t>
                      </a:r>
                      <a:endParaRPr lang="en-US" sz="900">
                        <a:effectLst/>
                      </a:endParaRPr>
                    </a:p>
                    <a:p>
                      <a:pPr marL="0" marR="0">
                        <a:lnSpc>
                          <a:spcPct val="107000"/>
                        </a:lnSpc>
                        <a:spcBef>
                          <a:spcPts val="0"/>
                        </a:spcBef>
                        <a:spcAft>
                          <a:spcPts val="0"/>
                        </a:spcAft>
                      </a:pPr>
                      <a:r>
                        <a:rPr lang="mn-MN" sz="800">
                          <a:effectLst/>
                        </a:rPr>
                        <a:t>4-11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800">
                          <a:effectLst/>
                        </a:rPr>
                        <a:t>5-0</a:t>
                      </a:r>
                      <a:endParaRPr lang="en-US" sz="900">
                        <a:effectLst/>
                      </a:endParaRPr>
                    </a:p>
                    <a:p>
                      <a:pPr marL="0" marR="0">
                        <a:lnSpc>
                          <a:spcPct val="107000"/>
                        </a:lnSpc>
                        <a:spcBef>
                          <a:spcPts val="0"/>
                        </a:spcBef>
                        <a:spcAft>
                          <a:spcPts val="0"/>
                        </a:spcAft>
                      </a:pPr>
                      <a:r>
                        <a:rPr lang="mn-MN" sz="800">
                          <a:effectLst/>
                        </a:rPr>
                        <a:t>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800">
                          <a:effectLst/>
                        </a:rPr>
                        <a:t>5-3</a:t>
                      </a:r>
                      <a:endParaRPr lang="en-US" sz="900">
                        <a:effectLst/>
                      </a:endParaRPr>
                    </a:p>
                    <a:p>
                      <a:pPr marL="0" marR="0">
                        <a:lnSpc>
                          <a:spcPct val="107000"/>
                        </a:lnSpc>
                        <a:spcBef>
                          <a:spcPts val="0"/>
                        </a:spcBef>
                        <a:spcAft>
                          <a:spcPts val="0"/>
                        </a:spcAft>
                      </a:pPr>
                      <a:r>
                        <a:rPr lang="mn-MN" sz="800">
                          <a:effectLst/>
                        </a:rPr>
                        <a:t>5-5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800">
                          <a:effectLst/>
                        </a:rPr>
                        <a:t>5-6</a:t>
                      </a:r>
                      <a:endParaRPr lang="en-US" sz="900">
                        <a:effectLst/>
                      </a:endParaRPr>
                    </a:p>
                    <a:p>
                      <a:pPr marL="0" marR="0">
                        <a:lnSpc>
                          <a:spcPct val="107000"/>
                        </a:lnSpc>
                        <a:spcBef>
                          <a:spcPts val="0"/>
                        </a:spcBef>
                        <a:spcAft>
                          <a:spcPts val="0"/>
                        </a:spcAft>
                      </a:pPr>
                      <a:r>
                        <a:rPr lang="mn-MN" sz="800">
                          <a:effectLst/>
                        </a:rPr>
                        <a:t>5-11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800">
                          <a:effectLst/>
                        </a:rPr>
                        <a:t>6-0</a:t>
                      </a:r>
                      <a:endParaRPr lang="en-US" sz="900">
                        <a:effectLst/>
                      </a:endParaRPr>
                    </a:p>
                    <a:p>
                      <a:pPr marL="0" marR="0">
                        <a:lnSpc>
                          <a:spcPct val="107000"/>
                        </a:lnSpc>
                        <a:spcBef>
                          <a:spcPts val="0"/>
                        </a:spcBef>
                        <a:spcAft>
                          <a:spcPts val="0"/>
                        </a:spcAft>
                      </a:pPr>
                      <a:r>
                        <a:rPr lang="mn-MN" sz="800">
                          <a:effectLst/>
                        </a:rPr>
                        <a:t>6-5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800">
                          <a:effectLst/>
                        </a:rPr>
                        <a:t>6-6</a:t>
                      </a:r>
                      <a:endParaRPr lang="en-US" sz="900">
                        <a:effectLst/>
                      </a:endParaRPr>
                    </a:p>
                    <a:p>
                      <a:pPr marL="0" marR="0">
                        <a:lnSpc>
                          <a:spcPct val="107000"/>
                        </a:lnSpc>
                        <a:spcBef>
                          <a:spcPts val="0"/>
                        </a:spcBef>
                        <a:spcAft>
                          <a:spcPts val="0"/>
                        </a:spcAft>
                      </a:pPr>
                      <a:r>
                        <a:rPr lang="mn-MN" sz="800">
                          <a:effectLst/>
                        </a:rPr>
                        <a:t>6-11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800">
                          <a:effectLst/>
                        </a:rPr>
                        <a:t>7-0</a:t>
                      </a:r>
                      <a:endParaRPr lang="en-US" sz="900">
                        <a:effectLst/>
                      </a:endParaRPr>
                    </a:p>
                    <a:p>
                      <a:pPr marL="0" marR="0">
                        <a:lnSpc>
                          <a:spcPct val="107000"/>
                        </a:lnSpc>
                        <a:spcBef>
                          <a:spcPts val="0"/>
                        </a:spcBef>
                        <a:spcAft>
                          <a:spcPts val="0"/>
                        </a:spcAft>
                      </a:pPr>
                      <a:r>
                        <a:rPr lang="mn-MN" sz="800">
                          <a:effectLst/>
                        </a:rPr>
                        <a:t>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800">
                          <a:effectLst/>
                        </a:rPr>
                        <a:t>7-6</a:t>
                      </a:r>
                      <a:endParaRPr lang="en-US" sz="900">
                        <a:effectLst/>
                      </a:endParaRPr>
                    </a:p>
                    <a:p>
                      <a:pPr marL="0" marR="0">
                        <a:lnSpc>
                          <a:spcPct val="107000"/>
                        </a:lnSpc>
                        <a:spcBef>
                          <a:spcPts val="0"/>
                        </a:spcBef>
                        <a:spcAft>
                          <a:spcPts val="0"/>
                        </a:spcAft>
                      </a:pPr>
                      <a:r>
                        <a:rPr lang="mn-MN" sz="800">
                          <a:effectLst/>
                        </a:rPr>
                        <a:t>7-11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kk-KZ" sz="800">
                          <a:effectLst/>
                        </a:rPr>
                        <a:t>Барлық </a:t>
                      </a:r>
                      <a:endParaRPr lang="en-US" sz="900">
                        <a:effectLst/>
                      </a:endParaRPr>
                    </a:p>
                    <a:p>
                      <a:pPr marL="0" marR="0">
                        <a:lnSpc>
                          <a:spcPct val="107000"/>
                        </a:lnSpc>
                        <a:spcBef>
                          <a:spcPts val="0"/>
                        </a:spcBef>
                        <a:spcAft>
                          <a:spcPts val="0"/>
                        </a:spcAft>
                      </a:pPr>
                      <a:r>
                        <a:rPr lang="kk-KZ" sz="800">
                          <a:effectLst/>
                        </a:rPr>
                        <a:t>  ұпай</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80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62276337"/>
                  </a:ext>
                </a:extLst>
              </a:tr>
              <a:tr h="215386">
                <a:tc>
                  <a:txBody>
                    <a:bodyPr/>
                    <a:lstStyle/>
                    <a:p>
                      <a:pPr marL="0" marR="0">
                        <a:lnSpc>
                          <a:spcPct val="107000"/>
                        </a:lnSpc>
                        <a:spcBef>
                          <a:spcPts val="0"/>
                        </a:spcBef>
                        <a:spcAft>
                          <a:spcPts val="0"/>
                        </a:spcAft>
                      </a:pPr>
                      <a:r>
                        <a:rPr lang="mn-MN" sz="900">
                          <a:effectLst/>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&lt;50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80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749129158"/>
                  </a:ext>
                </a:extLst>
              </a:tr>
              <a:tr h="205521">
                <a:tc>
                  <a:txBody>
                    <a:bodyPr/>
                    <a:lstStyle/>
                    <a:p>
                      <a:pPr marL="0" marR="0">
                        <a:lnSpc>
                          <a:spcPct val="107000"/>
                        </a:lnSpc>
                        <a:spcBef>
                          <a:spcPts val="0"/>
                        </a:spcBef>
                        <a:spcAft>
                          <a:spcPts val="0"/>
                        </a:spcAft>
                      </a:pPr>
                      <a:r>
                        <a:rPr lang="mn-MN" sz="900">
                          <a:effectLst/>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80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756933342"/>
                  </a:ext>
                </a:extLst>
              </a:tr>
              <a:tr h="205521">
                <a:tc>
                  <a:txBody>
                    <a:bodyPr/>
                    <a:lstStyle/>
                    <a:p>
                      <a:pPr marL="0" marR="0">
                        <a:lnSpc>
                          <a:spcPct val="107000"/>
                        </a:lnSpc>
                        <a:spcBef>
                          <a:spcPts val="0"/>
                        </a:spcBef>
                        <a:spcAft>
                          <a:spcPts val="0"/>
                        </a:spcAft>
                      </a:pPr>
                      <a:r>
                        <a:rPr lang="mn-MN" sz="900">
                          <a:effectLst/>
                        </a:rPr>
                        <a:t>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49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&lt;50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80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616226364"/>
                  </a:ext>
                </a:extLst>
              </a:tr>
              <a:tr h="205521">
                <a:tc>
                  <a:txBody>
                    <a:bodyPr/>
                    <a:lstStyle/>
                    <a:p>
                      <a:pPr marL="0" marR="0">
                        <a:lnSpc>
                          <a:spcPct val="107000"/>
                        </a:lnSpc>
                        <a:spcBef>
                          <a:spcPts val="0"/>
                        </a:spcBef>
                        <a:spcAft>
                          <a:spcPts val="0"/>
                        </a:spcAft>
                      </a:pPr>
                      <a:r>
                        <a:rPr lang="mn-MN" sz="900">
                          <a:effectLst/>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80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514260275"/>
                  </a:ext>
                </a:extLst>
              </a:tr>
              <a:tr h="205521">
                <a:tc>
                  <a:txBody>
                    <a:bodyPr/>
                    <a:lstStyle/>
                    <a:p>
                      <a:pPr marL="0" marR="0">
                        <a:lnSpc>
                          <a:spcPct val="107000"/>
                        </a:lnSpc>
                        <a:spcBef>
                          <a:spcPts val="0"/>
                        </a:spcBef>
                        <a:spcAft>
                          <a:spcPts val="0"/>
                        </a:spcAft>
                      </a:pPr>
                      <a:r>
                        <a:rPr lang="mn-MN" sz="900">
                          <a:effectLst/>
                        </a:rPr>
                        <a:t>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&lt;50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80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830459154"/>
                  </a:ext>
                </a:extLst>
              </a:tr>
              <a:tr h="215386">
                <a:tc>
                  <a:txBody>
                    <a:bodyPr/>
                    <a:lstStyle/>
                    <a:p>
                      <a:pPr marL="0" marR="0">
                        <a:lnSpc>
                          <a:spcPct val="107000"/>
                        </a:lnSpc>
                        <a:spcBef>
                          <a:spcPts val="0"/>
                        </a:spcBef>
                        <a:spcAft>
                          <a:spcPts val="0"/>
                        </a:spcAft>
                      </a:pPr>
                      <a:r>
                        <a:rPr lang="mn-MN" sz="900">
                          <a:effectLst/>
                        </a:rPr>
                        <a:t>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83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81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&lt;50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80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324110124"/>
                  </a:ext>
                </a:extLst>
              </a:tr>
              <a:tr h="205521">
                <a:tc>
                  <a:txBody>
                    <a:bodyPr/>
                    <a:lstStyle/>
                    <a:p>
                      <a:pPr marL="0" marR="0">
                        <a:lnSpc>
                          <a:spcPct val="107000"/>
                        </a:lnSpc>
                        <a:spcBef>
                          <a:spcPts val="0"/>
                        </a:spcBef>
                        <a:spcAft>
                          <a:spcPts val="0"/>
                        </a:spcAft>
                      </a:pPr>
                      <a:r>
                        <a:rPr lang="mn-MN" sz="900">
                          <a:effectLst/>
                        </a:rPr>
                        <a:t>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87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84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82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dirty="0">
                          <a:effectLst/>
                        </a:rPr>
                        <a:t>60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80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652404131"/>
                  </a:ext>
                </a:extLst>
              </a:tr>
              <a:tr h="205521">
                <a:tc>
                  <a:txBody>
                    <a:bodyPr/>
                    <a:lstStyle/>
                    <a:p>
                      <a:pPr marL="0" marR="0">
                        <a:lnSpc>
                          <a:spcPct val="107000"/>
                        </a:lnSpc>
                        <a:spcBef>
                          <a:spcPts val="0"/>
                        </a:spcBef>
                        <a:spcAft>
                          <a:spcPts val="0"/>
                        </a:spcAft>
                      </a:pPr>
                      <a:r>
                        <a:rPr lang="mn-MN" sz="900">
                          <a:effectLst/>
                        </a:rPr>
                        <a:t>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91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90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85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&gt;50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80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646541832"/>
                  </a:ext>
                </a:extLst>
              </a:tr>
              <a:tr h="205521">
                <a:tc>
                  <a:txBody>
                    <a:bodyPr/>
                    <a:lstStyle/>
                    <a:p>
                      <a:pPr marL="0" marR="0">
                        <a:lnSpc>
                          <a:spcPct val="107000"/>
                        </a:lnSpc>
                        <a:spcBef>
                          <a:spcPts val="0"/>
                        </a:spcBef>
                        <a:spcAft>
                          <a:spcPts val="0"/>
                        </a:spcAft>
                      </a:pPr>
                      <a:r>
                        <a:rPr lang="mn-MN" sz="900">
                          <a:effectLst/>
                        </a:rPr>
                        <a:t>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94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88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81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80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4012954208"/>
                  </a:ext>
                </a:extLst>
              </a:tr>
              <a:tr h="215386">
                <a:tc>
                  <a:txBody>
                    <a:bodyPr/>
                    <a:lstStyle/>
                    <a:p>
                      <a:pPr marL="0" marR="0">
                        <a:lnSpc>
                          <a:spcPct val="107000"/>
                        </a:lnSpc>
                        <a:spcBef>
                          <a:spcPts val="0"/>
                        </a:spcBef>
                        <a:spcAft>
                          <a:spcPts val="0"/>
                        </a:spcAft>
                      </a:pPr>
                      <a:r>
                        <a:rPr lang="mn-MN" sz="900">
                          <a:effectLst/>
                        </a:rPr>
                        <a:t>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98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97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92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83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&lt;50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80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838066948"/>
                  </a:ext>
                </a:extLst>
              </a:tr>
              <a:tr h="205521">
                <a:tc>
                  <a:txBody>
                    <a:bodyPr/>
                    <a:lstStyle/>
                    <a:p>
                      <a:pPr marL="0" marR="0">
                        <a:lnSpc>
                          <a:spcPct val="107000"/>
                        </a:lnSpc>
                        <a:spcBef>
                          <a:spcPts val="0"/>
                        </a:spcBef>
                        <a:spcAft>
                          <a:spcPts val="0"/>
                        </a:spcAft>
                      </a:pPr>
                      <a:r>
                        <a:rPr lang="mn-MN" sz="900">
                          <a:effectLst/>
                        </a:rPr>
                        <a:t>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100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85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&lt;50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80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110599466"/>
                  </a:ext>
                </a:extLst>
              </a:tr>
              <a:tr h="205521">
                <a:tc>
                  <a:txBody>
                    <a:bodyPr/>
                    <a:lstStyle/>
                    <a:p>
                      <a:pPr marL="0" marR="0">
                        <a:lnSpc>
                          <a:spcPct val="107000"/>
                        </a:lnSpc>
                        <a:spcBef>
                          <a:spcPts val="0"/>
                        </a:spcBef>
                        <a:spcAft>
                          <a:spcPts val="0"/>
                        </a:spcAft>
                      </a:pPr>
                      <a:r>
                        <a:rPr lang="mn-MN" sz="900">
                          <a:effectLst/>
                        </a:rPr>
                        <a:t>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104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100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98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88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81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&lt;50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80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159405099"/>
                  </a:ext>
                </a:extLst>
              </a:tr>
              <a:tr h="205521">
                <a:tc>
                  <a:txBody>
                    <a:bodyPr/>
                    <a:lstStyle/>
                    <a:p>
                      <a:pPr marL="0" marR="0">
                        <a:lnSpc>
                          <a:spcPct val="107000"/>
                        </a:lnSpc>
                        <a:spcBef>
                          <a:spcPts val="0"/>
                        </a:spcBef>
                        <a:spcAft>
                          <a:spcPts val="0"/>
                        </a:spcAft>
                      </a:pPr>
                      <a:r>
                        <a:rPr lang="mn-MN" sz="900">
                          <a:effectLst/>
                        </a:rPr>
                        <a:t>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109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104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100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92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84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81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&lt;50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80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4139632048"/>
                  </a:ext>
                </a:extLst>
              </a:tr>
              <a:tr h="205521">
                <a:tc>
                  <a:txBody>
                    <a:bodyPr/>
                    <a:lstStyle/>
                    <a:p>
                      <a:pPr marL="0" marR="0">
                        <a:lnSpc>
                          <a:spcPct val="107000"/>
                        </a:lnSpc>
                        <a:spcBef>
                          <a:spcPts val="0"/>
                        </a:spcBef>
                        <a:spcAft>
                          <a:spcPts val="0"/>
                        </a:spcAft>
                      </a:pPr>
                      <a:r>
                        <a:rPr lang="mn-MN" sz="900">
                          <a:effectLst/>
                        </a:rPr>
                        <a:t>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112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108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104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96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90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84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81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dirty="0">
                          <a:effectLst/>
                        </a:rPr>
                        <a:t>76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&lt;50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80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531391608"/>
                  </a:ext>
                </a:extLst>
              </a:tr>
              <a:tr h="215386">
                <a:tc>
                  <a:txBody>
                    <a:bodyPr/>
                    <a:lstStyle/>
                    <a:p>
                      <a:pPr marL="0" marR="0">
                        <a:lnSpc>
                          <a:spcPct val="107000"/>
                        </a:lnSpc>
                        <a:spcBef>
                          <a:spcPts val="0"/>
                        </a:spcBef>
                        <a:spcAft>
                          <a:spcPts val="0"/>
                        </a:spcAft>
                      </a:pPr>
                      <a:r>
                        <a:rPr lang="mn-MN" sz="900">
                          <a:effectLst/>
                        </a:rPr>
                        <a:t>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115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112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108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98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94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84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82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&lt;50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80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329388533"/>
                  </a:ext>
                </a:extLst>
              </a:tr>
              <a:tr h="205521">
                <a:tc>
                  <a:txBody>
                    <a:bodyPr/>
                    <a:lstStyle/>
                    <a:p>
                      <a:pPr marL="0" marR="0">
                        <a:lnSpc>
                          <a:spcPct val="107000"/>
                        </a:lnSpc>
                        <a:spcBef>
                          <a:spcPts val="0"/>
                        </a:spcBef>
                        <a:spcAft>
                          <a:spcPts val="0"/>
                        </a:spcAft>
                      </a:pPr>
                      <a:r>
                        <a:rPr lang="mn-MN" sz="900">
                          <a:effectLst/>
                        </a:rPr>
                        <a:t>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119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116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111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100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97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88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84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81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80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56369157"/>
                  </a:ext>
                </a:extLst>
              </a:tr>
              <a:tr h="205521">
                <a:tc>
                  <a:txBody>
                    <a:bodyPr/>
                    <a:lstStyle/>
                    <a:p>
                      <a:pPr marL="0" marR="0">
                        <a:lnSpc>
                          <a:spcPct val="107000"/>
                        </a:lnSpc>
                        <a:spcBef>
                          <a:spcPts val="0"/>
                        </a:spcBef>
                        <a:spcAft>
                          <a:spcPts val="0"/>
                        </a:spcAft>
                      </a:pPr>
                      <a:r>
                        <a:rPr lang="mn-MN" sz="900">
                          <a:effectLst/>
                        </a:rPr>
                        <a:t>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122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120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115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106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100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91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89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87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highlight>
                            <a:srgbClr val="FFFF00"/>
                          </a:highlight>
                        </a:rPr>
                        <a:t>84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81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dirty="0">
                          <a:effectLst/>
                        </a:rPr>
                        <a:t>16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80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923276051"/>
                  </a:ext>
                </a:extLst>
              </a:tr>
              <a:tr h="205521">
                <a:tc>
                  <a:txBody>
                    <a:bodyPr/>
                    <a:lstStyle/>
                    <a:p>
                      <a:pPr marL="0" marR="0">
                        <a:lnSpc>
                          <a:spcPct val="107000"/>
                        </a:lnSpc>
                        <a:spcBef>
                          <a:spcPts val="0"/>
                        </a:spcBef>
                        <a:spcAft>
                          <a:spcPts val="0"/>
                        </a:spcAft>
                      </a:pPr>
                      <a:r>
                        <a:rPr lang="mn-MN" sz="900">
                          <a:effectLst/>
                        </a:rPr>
                        <a:t>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126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123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119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112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105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93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90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87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83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80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882745338"/>
                  </a:ext>
                </a:extLst>
              </a:tr>
              <a:tr h="205521">
                <a:tc>
                  <a:txBody>
                    <a:bodyPr/>
                    <a:lstStyle/>
                    <a:p>
                      <a:pPr marL="0" marR="0">
                        <a:lnSpc>
                          <a:spcPct val="107000"/>
                        </a:lnSpc>
                        <a:spcBef>
                          <a:spcPts val="0"/>
                        </a:spcBef>
                        <a:spcAft>
                          <a:spcPts val="0"/>
                        </a:spcAft>
                      </a:pPr>
                      <a:r>
                        <a:rPr lang="mn-MN" sz="900">
                          <a:effectLst/>
                        </a:rPr>
                        <a:t>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130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126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123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117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110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100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97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94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90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85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81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71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61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58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0"/>
                        </a:spcAft>
                      </a:pPr>
                      <a:r>
                        <a:rPr lang="mn-MN" sz="900">
                          <a:effectLst/>
                        </a:rPr>
                        <a:t>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731" marR="54731" marT="0" marB="0"/>
                </a:tc>
                <a:tc>
                  <a:txBody>
                    <a:bodyPr/>
                    <a:lstStyle/>
                    <a:p>
                      <a:pPr marL="0" marR="0">
                        <a:lnSpc>
                          <a:spcPct val="107000"/>
                        </a:lnSpc>
                        <a:spcBef>
                          <a:spcPts val="0"/>
                        </a:spcBef>
                        <a:spcAft>
                          <a:spcPts val="80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575987481"/>
                  </a:ext>
                </a:extLst>
              </a:tr>
            </a:tbl>
          </a:graphicData>
        </a:graphic>
      </p:graphicFrame>
      <p:sp>
        <p:nvSpPr>
          <p:cNvPr id="13" name="Title 7">
            <a:extLst>
              <a:ext uri="{FF2B5EF4-FFF2-40B4-BE49-F238E27FC236}">
                <a16:creationId xmlns:a16="http://schemas.microsoft.com/office/drawing/2014/main" xmlns="" id="{A655D010-43D0-4D19-91AB-949FC826BB86}"/>
              </a:ext>
            </a:extLst>
          </p:cNvPr>
          <p:cNvSpPr txBox="1">
            <a:spLocks/>
          </p:cNvSpPr>
          <p:nvPr/>
        </p:nvSpPr>
        <p:spPr>
          <a:xfrm>
            <a:off x="1544593" y="696609"/>
            <a:ext cx="9675340" cy="586946"/>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k-KZ" dirty="0"/>
              <a:t/>
            </a:r>
            <a:br>
              <a:rPr lang="kk-KZ" dirty="0"/>
            </a:br>
            <a:r>
              <a:rPr lang="kk-KZ" sz="3300" dirty="0">
                <a:latin typeface="Arial" panose="020B0604020202020204" pitchFamily="34" charset="0"/>
                <a:cs typeface="Arial" panose="020B0604020202020204" pitchFamily="34" charset="0"/>
              </a:rPr>
              <a:t>А1 түсіну деңгейінің ұпайын стандарт ұпайға айналдыру кестесі</a:t>
            </a:r>
            <a:endParaRPr lang="en-US" sz="3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1874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1A33D7B3-D4FE-452B-A4AC-CF5A8646CDDA}"/>
              </a:ext>
            </a:extLst>
          </p:cNvPr>
          <p:cNvSpPr>
            <a:spLocks noGrp="1"/>
          </p:cNvSpPr>
          <p:nvPr>
            <p:ph type="title"/>
          </p:nvPr>
        </p:nvSpPr>
        <p:spPr>
          <a:xfrm>
            <a:off x="1631092" y="806273"/>
            <a:ext cx="9675340" cy="586946"/>
          </a:xfrm>
        </p:spPr>
        <p:txBody>
          <a:bodyPr>
            <a:normAutofit fontScale="90000"/>
          </a:bodyPr>
          <a:lstStyle/>
          <a:p>
            <a:pPr algn="ctr"/>
            <a:r>
              <a:rPr lang="kk-KZ" sz="3600" b="1" dirty="0">
                <a:latin typeface="Arial" panose="020B0604020202020204" pitchFamily="34" charset="0"/>
                <a:cs typeface="Arial" panose="020B0604020202020204" pitchFamily="34" charset="0"/>
              </a:rPr>
              <a:t/>
            </a:r>
            <a:br>
              <a:rPr lang="kk-KZ" sz="3600" b="1" dirty="0">
                <a:latin typeface="Arial" panose="020B0604020202020204" pitchFamily="34" charset="0"/>
                <a:cs typeface="Arial" panose="020B0604020202020204" pitchFamily="34" charset="0"/>
              </a:rPr>
            </a:br>
            <a:r>
              <a:rPr lang="kk-KZ" sz="3600" b="1" dirty="0">
                <a:latin typeface="Arial" panose="020B0604020202020204" pitchFamily="34" charset="0"/>
                <a:cs typeface="Arial" panose="020B0604020202020204" pitchFamily="34" charset="0"/>
              </a:rPr>
              <a:t> </a:t>
            </a:r>
            <a:r>
              <a:rPr lang="kk-KZ" sz="3600" b="1" dirty="0">
                <a:solidFill>
                  <a:schemeClr val="accent1">
                    <a:lumMod val="75000"/>
                  </a:schemeClr>
                </a:solidFill>
                <a:latin typeface="Arial" panose="020B0604020202020204" pitchFamily="34" charset="0"/>
                <a:cs typeface="Arial" panose="020B0604020202020204" pitchFamily="34" charset="0"/>
              </a:rPr>
              <a:t>Тілдік даму деңгейі</a:t>
            </a:r>
            <a:r>
              <a:rPr lang="kk-KZ" dirty="0"/>
              <a:t/>
            </a:r>
            <a:br>
              <a:rPr lang="kk-KZ" dirty="0"/>
            </a:br>
            <a:endParaRPr lang="en-US" sz="2700" dirty="0">
              <a:latin typeface="Arial" panose="020B0604020202020204" pitchFamily="34" charset="0"/>
              <a:cs typeface="Arial" panose="020B0604020202020204" pitchFamily="34" charset="0"/>
            </a:endParaRPr>
          </a:p>
        </p:txBody>
      </p:sp>
      <p:graphicFrame>
        <p:nvGraphicFramePr>
          <p:cNvPr id="2" name="Diagram 1">
            <a:extLst>
              <a:ext uri="{FF2B5EF4-FFF2-40B4-BE49-F238E27FC236}">
                <a16:creationId xmlns:a16="http://schemas.microsoft.com/office/drawing/2014/main" xmlns="" id="{28B34827-F3BD-43EB-8D45-AA144B215649}"/>
              </a:ext>
            </a:extLst>
          </p:cNvPr>
          <p:cNvGraphicFramePr/>
          <p:nvPr>
            <p:extLst>
              <p:ext uri="{D42A27DB-BD31-4B8C-83A1-F6EECF244321}">
                <p14:modId xmlns:p14="http://schemas.microsoft.com/office/powerpoint/2010/main" val="3484712966"/>
              </p:ext>
            </p:extLst>
          </p:nvPr>
        </p:nvGraphicFramePr>
        <p:xfrm>
          <a:off x="1433381" y="1726861"/>
          <a:ext cx="9551773" cy="4868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8350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2D08FC-EA36-404B-9FFC-BEF7B4C37C7C}"/>
              </a:ext>
            </a:extLst>
          </p:cNvPr>
          <p:cNvSpPr>
            <a:spLocks noGrp="1"/>
          </p:cNvSpPr>
          <p:nvPr>
            <p:ph type="title"/>
          </p:nvPr>
        </p:nvSpPr>
        <p:spPr>
          <a:xfrm>
            <a:off x="2164466" y="929109"/>
            <a:ext cx="9189334" cy="1325563"/>
          </a:xfrm>
        </p:spPr>
        <p:txBody>
          <a:bodyPr>
            <a:normAutofit/>
          </a:bodyPr>
          <a:lstStyle/>
          <a:p>
            <a:pPr algn="ctr"/>
            <a:r>
              <a:rPr lang="mn-MN" sz="2400" b="1" dirty="0">
                <a:solidFill>
                  <a:schemeClr val="accent5">
                    <a:lumMod val="75000"/>
                  </a:schemeClr>
                </a:solidFill>
                <a:latin typeface="Times New Roman" panose="02020603050405020304" pitchFamily="18" charset="0"/>
                <a:cs typeface="Times New Roman" panose="02020603050405020304" pitchFamily="18" charset="0"/>
              </a:rPr>
              <a:t> </a:t>
            </a:r>
            <a:br>
              <a:rPr lang="mn-MN" sz="2400" b="1" dirty="0">
                <a:solidFill>
                  <a:schemeClr val="accent5">
                    <a:lumMod val="75000"/>
                  </a:schemeClr>
                </a:solidFill>
                <a:latin typeface="Times New Roman" panose="02020603050405020304" pitchFamily="18" charset="0"/>
                <a:cs typeface="Times New Roman" panose="02020603050405020304" pitchFamily="18" charset="0"/>
              </a:rPr>
            </a:br>
            <a:endParaRPr lang="en-US" sz="24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DC6C1954-9BE7-46CE-B7F5-B6BA5B031DB1}"/>
              </a:ext>
            </a:extLst>
          </p:cNvPr>
          <p:cNvSpPr>
            <a:spLocks noGrp="1"/>
          </p:cNvSpPr>
          <p:nvPr>
            <p:ph idx="1"/>
          </p:nvPr>
        </p:nvSpPr>
        <p:spPr/>
        <p:txBody>
          <a:bodyPr/>
          <a:lstStyle/>
          <a:p>
            <a:pPr marL="0" indent="0">
              <a:buNone/>
            </a:pPr>
            <a:r>
              <a:rPr lang="kk-KZ" dirty="0"/>
              <a:t>                 </a:t>
            </a:r>
          </a:p>
          <a:p>
            <a:pPr marL="0" indent="0" algn="ctr">
              <a:buNone/>
            </a:pPr>
            <a:r>
              <a:rPr lang="kk-KZ" dirty="0"/>
              <a:t>                           </a:t>
            </a:r>
            <a:r>
              <a:rPr lang="kk-KZ" i="1" dirty="0">
                <a:solidFill>
                  <a:schemeClr val="accent1"/>
                </a:solidFill>
                <a:latin typeface="Arial" panose="020B0604020202020204" pitchFamily="34" charset="0"/>
                <a:cs typeface="Arial" panose="020B0604020202020204" pitchFamily="34" charset="0"/>
              </a:rPr>
              <a:t>Назар аударғандарыңызға рақмет</a:t>
            </a:r>
            <a:endParaRPr lang="mn-MN" i="1" dirty="0">
              <a:solidFill>
                <a:schemeClr val="accent1"/>
              </a:solidFill>
              <a:latin typeface="Arial" panose="020B0604020202020204" pitchFamily="34" charset="0"/>
              <a:cs typeface="Arial" panose="020B0604020202020204" pitchFamily="34" charset="0"/>
            </a:endParaRPr>
          </a:p>
          <a:p>
            <a:pPr marL="0" indent="0" algn="ctr">
              <a:buNone/>
            </a:pPr>
            <a:endParaRPr lang="kk-KZ" i="1" dirty="0">
              <a:solidFill>
                <a:schemeClr val="accent1"/>
              </a:solidFill>
              <a:latin typeface="Arial" panose="020B0604020202020204" pitchFamily="34" charset="0"/>
              <a:cs typeface="Arial" panose="020B0604020202020204" pitchFamily="34" charset="0"/>
            </a:endParaRPr>
          </a:p>
          <a:p>
            <a:pPr marL="0" indent="0" algn="ctr">
              <a:buNone/>
            </a:pPr>
            <a:r>
              <a:rPr lang="mn-MN" i="1" dirty="0">
                <a:solidFill>
                  <a:schemeClr val="accent1"/>
                </a:solidFill>
                <a:latin typeface="Arial" panose="020B0604020202020204" pitchFamily="34" charset="0"/>
                <a:cs typeface="Arial" panose="020B0604020202020204" pitchFamily="34" charset="0"/>
              </a:rPr>
              <a:t>Анхаарал тавьсанд баярлалаа</a:t>
            </a:r>
            <a:endParaRPr lang="en-US" i="1" dirty="0">
              <a:solidFill>
                <a:schemeClr val="accent1"/>
              </a:solidFill>
              <a:latin typeface="Arial" panose="020B0604020202020204" pitchFamily="34" charset="0"/>
              <a:cs typeface="Arial" panose="020B0604020202020204" pitchFamily="34" charset="0"/>
            </a:endParaRPr>
          </a:p>
          <a:p>
            <a:pPr marL="0" indent="0" algn="ctr">
              <a:buNone/>
            </a:pPr>
            <a:endParaRPr lang="tr-TR" i="1" dirty="0">
              <a:solidFill>
                <a:schemeClr val="accent1"/>
              </a:solidFill>
              <a:latin typeface="Arial" panose="020B0604020202020204" pitchFamily="34" charset="0"/>
              <a:cs typeface="Arial" panose="020B0604020202020204" pitchFamily="34" charset="0"/>
            </a:endParaRPr>
          </a:p>
          <a:p>
            <a:pPr marL="0" indent="0" algn="ctr">
              <a:buNone/>
            </a:pPr>
            <a:r>
              <a:rPr lang="en-US" i="1" dirty="0">
                <a:solidFill>
                  <a:schemeClr val="accent1"/>
                </a:solidFill>
                <a:latin typeface="Arial" panose="020B0604020202020204" pitchFamily="34" charset="0"/>
                <a:cs typeface="Arial" panose="020B0604020202020204" pitchFamily="34" charset="0"/>
                <a:hlinkClick r:id="rId3"/>
              </a:rPr>
              <a:t>k</a:t>
            </a:r>
            <a:r>
              <a:rPr lang="tr-TR" i="1" dirty="0">
                <a:solidFill>
                  <a:schemeClr val="accent1"/>
                </a:solidFill>
                <a:latin typeface="Arial" panose="020B0604020202020204" pitchFamily="34" charset="0"/>
                <a:cs typeface="Arial" panose="020B0604020202020204" pitchFamily="34" charset="0"/>
                <a:hlinkClick r:id="rId3"/>
              </a:rPr>
              <a:t>hsandugash</a:t>
            </a:r>
            <a:r>
              <a:rPr lang="en-US" i="1" dirty="0">
                <a:solidFill>
                  <a:schemeClr val="accent1"/>
                </a:solidFill>
                <a:latin typeface="Arial" panose="020B0604020202020204" pitchFamily="34" charset="0"/>
                <a:cs typeface="Arial" panose="020B0604020202020204" pitchFamily="34" charset="0"/>
                <a:hlinkClick r:id="rId3"/>
              </a:rPr>
              <a:t>@gmail.com</a:t>
            </a:r>
            <a:endParaRPr lang="en-US" i="1" dirty="0">
              <a:solidFill>
                <a:schemeClr val="accent1"/>
              </a:solidFill>
              <a:latin typeface="Arial" panose="020B0604020202020204" pitchFamily="34" charset="0"/>
              <a:cs typeface="Arial" panose="020B0604020202020204" pitchFamily="34" charset="0"/>
            </a:endParaRPr>
          </a:p>
          <a:p>
            <a:pPr marL="0" indent="0" algn="ctr">
              <a:buNone/>
            </a:pPr>
            <a:r>
              <a:rPr lang="en-US" i="1" dirty="0">
                <a:solidFill>
                  <a:schemeClr val="accent1"/>
                </a:solidFill>
                <a:latin typeface="Arial" panose="020B0604020202020204" pitchFamily="34" charset="0"/>
                <a:cs typeface="Arial" panose="020B0604020202020204" pitchFamily="34" charset="0"/>
              </a:rPr>
              <a:t>+976 95052021</a:t>
            </a:r>
            <a:endParaRPr lang="mn-MN" i="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7783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2D08FC-EA36-404B-9FFC-BEF7B4C37C7C}"/>
              </a:ext>
            </a:extLst>
          </p:cNvPr>
          <p:cNvSpPr>
            <a:spLocks noGrp="1"/>
          </p:cNvSpPr>
          <p:nvPr>
            <p:ph type="title"/>
          </p:nvPr>
        </p:nvSpPr>
        <p:spPr>
          <a:xfrm>
            <a:off x="1765343" y="396409"/>
            <a:ext cx="9189334" cy="1037379"/>
          </a:xfrm>
        </p:spPr>
        <p:txBody>
          <a:bodyPr>
            <a:normAutofit/>
          </a:bodyPr>
          <a:lstStyle/>
          <a:p>
            <a:pPr algn="ctr"/>
            <a:r>
              <a:rPr lang="en-US" sz="2400" b="1" dirty="0">
                <a:solidFill>
                  <a:schemeClr val="accent1"/>
                </a:solidFill>
                <a:latin typeface="Arial" panose="020B0604020202020204" pitchFamily="34" charset="0"/>
                <a:cs typeface="Arial" pitchFamily="34" charset="0"/>
              </a:rPr>
              <a:t>TELD-3  </a:t>
            </a:r>
            <a:r>
              <a:rPr lang="mn-MN" sz="2400" b="1" dirty="0">
                <a:solidFill>
                  <a:schemeClr val="accent1"/>
                </a:solidFill>
                <a:latin typeface="Arial" panose="020B0604020202020204" pitchFamily="34" charset="0"/>
                <a:cs typeface="Arial" pitchFamily="34" charset="0"/>
              </a:rPr>
              <a:t>тест</a:t>
            </a:r>
            <a:r>
              <a:rPr lang="kk-KZ" sz="2400" b="1" dirty="0">
                <a:solidFill>
                  <a:schemeClr val="accent1"/>
                </a:solidFill>
                <a:latin typeface="Arial" panose="020B0604020202020204" pitchFamily="34" charset="0"/>
                <a:cs typeface="Arial" panose="020B0604020202020204" pitchFamily="34" charset="0"/>
              </a:rPr>
              <a:t> </a:t>
            </a:r>
            <a:r>
              <a:rPr lang="mn-MN" sz="2400" b="1" dirty="0">
                <a:solidFill>
                  <a:schemeClr val="accent5">
                    <a:lumMod val="75000"/>
                  </a:schemeClr>
                </a:solidFill>
                <a:latin typeface="Times New Roman" panose="02020603050405020304" pitchFamily="18" charset="0"/>
                <a:cs typeface="Times New Roman" panose="02020603050405020304" pitchFamily="18" charset="0"/>
              </a:rPr>
              <a:t/>
            </a:r>
            <a:br>
              <a:rPr lang="mn-MN" sz="2400" b="1" dirty="0">
                <a:solidFill>
                  <a:schemeClr val="accent5">
                    <a:lumMod val="75000"/>
                  </a:schemeClr>
                </a:solidFill>
                <a:latin typeface="Times New Roman" panose="02020603050405020304" pitchFamily="18" charset="0"/>
                <a:cs typeface="Times New Roman" panose="02020603050405020304" pitchFamily="18" charset="0"/>
              </a:rPr>
            </a:br>
            <a:endParaRPr lang="en-US" sz="24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04C7CD21-816C-45D0-9620-578EA4679859}"/>
              </a:ext>
            </a:extLst>
          </p:cNvPr>
          <p:cNvSpPr>
            <a:spLocks noGrp="1"/>
          </p:cNvSpPr>
          <p:nvPr>
            <p:ph idx="1"/>
          </p:nvPr>
        </p:nvSpPr>
        <p:spPr>
          <a:xfrm>
            <a:off x="1024882" y="1322489"/>
            <a:ext cx="10587087" cy="4905316"/>
          </a:xfrm>
        </p:spPr>
        <p:txBody>
          <a:bodyPr/>
          <a:lstStyle/>
          <a:p>
            <a:pPr marL="0" indent="0" algn="just">
              <a:buNone/>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mn-M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Авторы:</a:t>
            </a:r>
            <a:r>
              <a:rPr lang="tr-T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mn-M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Хреско Рейд, </a:t>
            </a:r>
            <a:r>
              <a:rPr lang="mn-MN" sz="2000" dirty="0" err="1">
                <a:solidFill>
                  <a:srgbClr val="000000"/>
                </a:solidFill>
                <a:effectLst/>
                <a:latin typeface="Arial" panose="020B0604020202020204" pitchFamily="34" charset="0"/>
                <a:ea typeface="Calibri" panose="020F0502020204030204" pitchFamily="34" charset="0"/>
              </a:rPr>
              <a:t>Дональд</a:t>
            </a:r>
            <a:r>
              <a:rPr lang="kk-KZ" sz="2000" dirty="0">
                <a:solidFill>
                  <a:srgbClr val="000000"/>
                </a:solidFill>
                <a:effectLst/>
                <a:latin typeface="Arial" panose="020B0604020202020204" pitchFamily="34" charset="0"/>
                <a:ea typeface="Calibri" panose="020F0502020204030204" pitchFamily="34" charset="0"/>
              </a:rPr>
              <a:t> </a:t>
            </a:r>
            <a:r>
              <a:rPr lang="mn-MN"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Хэммилл</a:t>
            </a:r>
            <a:r>
              <a:rPr lang="mn-M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20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tr-T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Hreskoö Re</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id and Hammil</a:t>
            </a:r>
            <a:r>
              <a:rPr lang="tr-TR" sz="2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mn-MN"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en-US" sz="2000" dirty="0">
                <a:latin typeface="Arial" panose="020B0604020202020204" pitchFamily="34" charset="0"/>
                <a:cs typeface="Arial" pitchFamily="34" charset="0"/>
              </a:rPr>
              <a:t>    </a:t>
            </a:r>
            <a:r>
              <a:rPr lang="kk-KZ" sz="2000" dirty="0">
                <a:latin typeface="Arial" panose="020B0604020202020204" pitchFamily="34" charset="0"/>
                <a:cs typeface="Arial" pitchFamily="34" charset="0"/>
              </a:rPr>
              <a:t>Баламен жұмыстау уақыты</a:t>
            </a:r>
            <a:r>
              <a:rPr lang="mn-MN" sz="2000" dirty="0">
                <a:latin typeface="Arial" panose="020B0604020202020204" pitchFamily="34" charset="0"/>
                <a:cs typeface="Arial" pitchFamily="34" charset="0"/>
              </a:rPr>
              <a:t>:</a:t>
            </a:r>
            <a:r>
              <a:rPr lang="kk-KZ" sz="2000" dirty="0">
                <a:latin typeface="Arial" panose="020B0604020202020204" pitchFamily="34" charset="0"/>
                <a:cs typeface="Arial" pitchFamily="34" charset="0"/>
              </a:rPr>
              <a:t> 15-40 минут</a:t>
            </a:r>
          </a:p>
          <a:p>
            <a:pPr marL="0" indent="0" algn="just">
              <a:buNone/>
            </a:pPr>
            <a:endParaRPr lang="mn-M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xmlns="" id="{CD2E0AF1-7451-433A-9E79-7DD1FF684824}"/>
              </a:ext>
            </a:extLst>
          </p:cNvPr>
          <p:cNvGraphicFramePr/>
          <p:nvPr>
            <p:extLst>
              <p:ext uri="{D42A27DB-BD31-4B8C-83A1-F6EECF244321}">
                <p14:modId xmlns:p14="http://schemas.microsoft.com/office/powerpoint/2010/main" val="3716070118"/>
              </p:ext>
            </p:extLst>
          </p:nvPr>
        </p:nvGraphicFramePr>
        <p:xfrm>
          <a:off x="1893630" y="1322805"/>
          <a:ext cx="8533027" cy="5322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2503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2D08FC-EA36-404B-9FFC-BEF7B4C37C7C}"/>
              </a:ext>
            </a:extLst>
          </p:cNvPr>
          <p:cNvSpPr>
            <a:spLocks noGrp="1"/>
          </p:cNvSpPr>
          <p:nvPr>
            <p:ph type="title"/>
          </p:nvPr>
        </p:nvSpPr>
        <p:spPr>
          <a:xfrm>
            <a:off x="1264363" y="284159"/>
            <a:ext cx="9189334" cy="1325563"/>
          </a:xfrm>
        </p:spPr>
        <p:txBody>
          <a:bodyPr>
            <a:normAutofit/>
          </a:bodyPr>
          <a:lstStyle/>
          <a:p>
            <a:pPr algn="ctr"/>
            <a:r>
              <a:rPr lang="kk-KZ" sz="2400" b="1" dirty="0">
                <a:solidFill>
                  <a:schemeClr val="accent5">
                    <a:lumMod val="75000"/>
                  </a:schemeClr>
                </a:solidFill>
                <a:latin typeface="Arial" panose="020B0604020202020204" pitchFamily="34" charset="0"/>
                <a:cs typeface="Arial" panose="020B0604020202020204" pitchFamily="34" charset="0"/>
              </a:rPr>
              <a:t>      Балалардың тілдік деңгейін анықтайтын </a:t>
            </a:r>
            <a:r>
              <a:rPr lang="en-US" sz="2400" b="1" dirty="0">
                <a:solidFill>
                  <a:schemeClr val="accent1"/>
                </a:solidFill>
                <a:latin typeface="Arial" panose="020B0604020202020204" pitchFamily="34" charset="0"/>
                <a:cs typeface="Arial" pitchFamily="34" charset="0"/>
              </a:rPr>
              <a:t>TELD-3  </a:t>
            </a:r>
            <a:r>
              <a:rPr lang="mn-MN" sz="2400" b="1" dirty="0">
                <a:solidFill>
                  <a:schemeClr val="accent1"/>
                </a:solidFill>
                <a:latin typeface="Arial" panose="020B0604020202020204" pitchFamily="34" charset="0"/>
                <a:cs typeface="Arial" pitchFamily="34" charset="0"/>
              </a:rPr>
              <a:t>тест</a:t>
            </a:r>
            <a:r>
              <a:rPr lang="kk-KZ" sz="2400" b="1" dirty="0">
                <a:solidFill>
                  <a:schemeClr val="accent1"/>
                </a:solidFill>
                <a:latin typeface="Arial" panose="020B0604020202020204" pitchFamily="34" charset="0"/>
                <a:cs typeface="Arial" panose="020B0604020202020204" pitchFamily="34" charset="0"/>
              </a:rPr>
              <a:t> </a:t>
            </a:r>
            <a:endParaRPr lang="en-US" sz="2400" b="1" dirty="0">
              <a:solidFill>
                <a:schemeClr val="accent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04C7CD21-816C-45D0-9620-578EA4679859}"/>
              </a:ext>
            </a:extLst>
          </p:cNvPr>
          <p:cNvSpPr>
            <a:spLocks noGrp="1"/>
          </p:cNvSpPr>
          <p:nvPr>
            <p:ph idx="1"/>
          </p:nvPr>
        </p:nvSpPr>
        <p:spPr>
          <a:xfrm>
            <a:off x="914400" y="1748395"/>
            <a:ext cx="3008566" cy="4220185"/>
          </a:xfrm>
        </p:spPr>
        <p:txBody>
          <a:bodyPr>
            <a:normAutofit/>
          </a:bodyPr>
          <a:lstStyle/>
          <a:p>
            <a:pPr marL="0" indent="0" algn="just">
              <a:buNone/>
            </a:pPr>
            <a:r>
              <a:rPr lang="mn-M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C5D04171-F870-4625-806D-44C181C4F4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2640" y="1529734"/>
            <a:ext cx="6118440" cy="4588830"/>
          </a:xfrm>
          <a:prstGeom prst="rect">
            <a:avLst/>
          </a:prstGeom>
        </p:spPr>
      </p:pic>
      <p:sp>
        <p:nvSpPr>
          <p:cNvPr id="4" name="Rectangle 3">
            <a:extLst>
              <a:ext uri="{FF2B5EF4-FFF2-40B4-BE49-F238E27FC236}">
                <a16:creationId xmlns:a16="http://schemas.microsoft.com/office/drawing/2014/main" xmlns="" id="{A17457FC-285A-4E66-82D2-9953885A50C0}"/>
              </a:ext>
            </a:extLst>
          </p:cNvPr>
          <p:cNvSpPr/>
          <p:nvPr/>
        </p:nvSpPr>
        <p:spPr>
          <a:xfrm>
            <a:off x="914400" y="1529734"/>
            <a:ext cx="3756454" cy="45888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indent="0" algn="ctr">
              <a:buNone/>
            </a:pPr>
            <a:r>
              <a:rPr lang="kk-KZ" sz="2800" dirty="0">
                <a:latin typeface="Arial" pitchFamily="34" charset="0"/>
                <a:cs typeface="Arial" pitchFamily="34" charset="0"/>
              </a:rPr>
              <a:t>Қосымша материалдар</a:t>
            </a:r>
          </a:p>
          <a:p>
            <a:pPr marL="0" indent="0" algn="ctr">
              <a:buNone/>
            </a:pPr>
            <a:endParaRPr lang="kk-KZ" sz="2800" dirty="0">
              <a:latin typeface="Arial" pitchFamily="34" charset="0"/>
              <a:cs typeface="Arial" pitchFamily="34" charset="0"/>
            </a:endParaRPr>
          </a:p>
          <a:p>
            <a:pPr marL="457200" indent="-457200" algn="just">
              <a:buFont typeface="Wingdings" panose="05000000000000000000" pitchFamily="2" charset="2"/>
              <a:buChar char="v"/>
            </a:pPr>
            <a:r>
              <a:rPr lang="kk-KZ" sz="2800" dirty="0">
                <a:latin typeface="Arial" pitchFamily="34" charset="0"/>
                <a:cs typeface="Arial" pitchFamily="34" charset="0"/>
              </a:rPr>
              <a:t>Ойыншықтар</a:t>
            </a:r>
          </a:p>
          <a:p>
            <a:pPr marL="457200" indent="-457200" algn="just">
              <a:buFont typeface="Wingdings" panose="05000000000000000000" pitchFamily="2" charset="2"/>
              <a:buChar char="v"/>
            </a:pPr>
            <a:r>
              <a:rPr lang="kk-KZ" sz="2800" dirty="0">
                <a:latin typeface="Arial" pitchFamily="34" charset="0"/>
                <a:cs typeface="Arial" pitchFamily="34" charset="0"/>
              </a:rPr>
              <a:t>Суретті кітап</a:t>
            </a:r>
          </a:p>
          <a:p>
            <a:pPr marL="457200" indent="-457200" algn="just">
              <a:buFont typeface="Wingdings" panose="05000000000000000000" pitchFamily="2" charset="2"/>
              <a:buChar char="v"/>
            </a:pPr>
            <a:r>
              <a:rPr lang="kk-KZ" sz="2800" dirty="0">
                <a:latin typeface="Arial" pitchFamily="34" charset="0"/>
                <a:cs typeface="Arial" pitchFamily="34" charset="0"/>
              </a:rPr>
              <a:t>А және В тест нұсқасы</a:t>
            </a:r>
          </a:p>
          <a:p>
            <a:pPr marL="457200" indent="-457200" algn="just">
              <a:buFont typeface="Wingdings" panose="05000000000000000000" pitchFamily="2" charset="2"/>
              <a:buChar char="v"/>
            </a:pPr>
            <a:r>
              <a:rPr lang="kk-KZ" sz="2800" dirty="0">
                <a:latin typeface="Arial" pitchFamily="34" charset="0"/>
                <a:cs typeface="Arial" pitchFamily="34" charset="0"/>
              </a:rPr>
              <a:t>Дыбыс жазатын құрал </a:t>
            </a:r>
            <a:r>
              <a:rPr lang="tr-TR" sz="2800" dirty="0">
                <a:latin typeface="Arial" pitchFamily="34" charset="0"/>
                <a:cs typeface="Arial" pitchFamily="34" charset="0"/>
              </a:rPr>
              <a:t>(</a:t>
            </a:r>
            <a:r>
              <a:rPr lang="kk-KZ" sz="2800" dirty="0">
                <a:latin typeface="Arial" pitchFamily="34" charset="0"/>
                <a:cs typeface="Arial" pitchFamily="34" charset="0"/>
              </a:rPr>
              <a:t>дикта</a:t>
            </a:r>
            <a:r>
              <a:rPr lang="mn-MN" sz="2800" dirty="0">
                <a:latin typeface="Arial" pitchFamily="34" charset="0"/>
                <a:cs typeface="Arial" pitchFamily="34" charset="0"/>
              </a:rPr>
              <a:t>ф</a:t>
            </a:r>
            <a:r>
              <a:rPr lang="kk-KZ" sz="2800" dirty="0">
                <a:latin typeface="Arial" pitchFamily="34" charset="0"/>
                <a:cs typeface="Arial" pitchFamily="34" charset="0"/>
              </a:rPr>
              <a:t>он</a:t>
            </a:r>
            <a:r>
              <a:rPr lang="tr-TR" sz="2800" dirty="0">
                <a:latin typeface="Arial" pitchFamily="34" charset="0"/>
                <a:cs typeface="Arial" pitchFamily="34" charset="0"/>
              </a:rPr>
              <a:t>)</a:t>
            </a:r>
            <a:endParaRPr lang="kk-KZ" sz="2800" dirty="0">
              <a:latin typeface="Arial" pitchFamily="34" charset="0"/>
              <a:cs typeface="Arial" pitchFamily="34" charset="0"/>
            </a:endParaRPr>
          </a:p>
          <a:p>
            <a:pPr algn="just"/>
            <a:endParaRPr lang="kk-KZ" sz="2800" dirty="0">
              <a:latin typeface="Arial" pitchFamily="34" charset="0"/>
              <a:cs typeface="Arial" pitchFamily="34" charset="0"/>
            </a:endParaRPr>
          </a:p>
        </p:txBody>
      </p:sp>
    </p:spTree>
    <p:extLst>
      <p:ext uri="{BB962C8B-B14F-4D97-AF65-F5344CB8AC3E}">
        <p14:creationId xmlns:p14="http://schemas.microsoft.com/office/powerpoint/2010/main" val="633456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2D08FC-EA36-404B-9FFC-BEF7B4C37C7C}"/>
              </a:ext>
            </a:extLst>
          </p:cNvPr>
          <p:cNvSpPr>
            <a:spLocks noGrp="1"/>
          </p:cNvSpPr>
          <p:nvPr>
            <p:ph type="title"/>
          </p:nvPr>
        </p:nvSpPr>
        <p:spPr>
          <a:xfrm>
            <a:off x="1676786" y="487149"/>
            <a:ext cx="9189334" cy="1325563"/>
          </a:xfrm>
        </p:spPr>
        <p:txBody>
          <a:bodyPr>
            <a:normAutofit/>
          </a:bodyPr>
          <a:lstStyle/>
          <a:p>
            <a:pPr algn="ctr"/>
            <a:r>
              <a:rPr lang="kk-KZ" sz="2400" b="1" dirty="0">
                <a:solidFill>
                  <a:schemeClr val="accent1"/>
                </a:solidFill>
                <a:latin typeface="Times New Roman" pitchFamily="18" charset="0"/>
                <a:cs typeface="Times New Roman" pitchFamily="18" charset="0"/>
              </a:rPr>
              <a:t/>
            </a:r>
            <a:br>
              <a:rPr lang="kk-KZ" sz="2400" b="1" dirty="0">
                <a:solidFill>
                  <a:schemeClr val="accent1"/>
                </a:solidFill>
                <a:latin typeface="Times New Roman" pitchFamily="18" charset="0"/>
                <a:cs typeface="Times New Roman" pitchFamily="18" charset="0"/>
              </a:rPr>
            </a:br>
            <a:r>
              <a:rPr lang="kk-KZ" sz="2400" b="1" dirty="0">
                <a:solidFill>
                  <a:schemeClr val="accent1"/>
                </a:solidFill>
                <a:latin typeface="Times New Roman" pitchFamily="18" charset="0"/>
                <a:cs typeface="Times New Roman" pitchFamily="18" charset="0"/>
              </a:rPr>
              <a:t>ТЕСТ НҰСҚАСЫ-А, Б</a:t>
            </a:r>
            <a:endParaRPr lang="en-US" sz="2400" b="1" dirty="0">
              <a:solidFill>
                <a:schemeClr val="accent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04C7CD21-816C-45D0-9620-578EA4679859}"/>
              </a:ext>
            </a:extLst>
          </p:cNvPr>
          <p:cNvSpPr>
            <a:spLocks noGrp="1"/>
          </p:cNvSpPr>
          <p:nvPr>
            <p:ph idx="1"/>
          </p:nvPr>
        </p:nvSpPr>
        <p:spPr>
          <a:xfrm>
            <a:off x="5334317" y="1554480"/>
            <a:ext cx="5730239" cy="4684713"/>
          </a:xfrm>
        </p:spPr>
        <p:txBody>
          <a:bodyPr>
            <a:normAutofit/>
          </a:bodyPr>
          <a:lstStyle/>
          <a:p>
            <a:pPr marL="0" indent="0" algn="just">
              <a:buNone/>
            </a:pPr>
            <a:endParaRPr lang="mn-MN" dirty="0">
              <a:solidFill>
                <a:schemeClr val="accent1"/>
              </a:solidFill>
              <a:latin typeface="Arial" panose="020B0604020202020204" pitchFamily="34" charset="0"/>
              <a:cs typeface="Arial" panose="020B0604020202020204" pitchFamily="34" charset="0"/>
            </a:endParaRPr>
          </a:p>
          <a:p>
            <a:pPr>
              <a:buFont typeface="Wingdings" panose="05000000000000000000" pitchFamily="2" charset="2"/>
              <a:buChar char="v"/>
            </a:pPr>
            <a:r>
              <a:rPr lang="kk-KZ" dirty="0">
                <a:solidFill>
                  <a:schemeClr val="accent1"/>
                </a:solidFill>
                <a:latin typeface="Arial" panose="020B0604020202020204" pitchFamily="34" charset="0"/>
                <a:cs typeface="Arial" panose="020B0604020202020204" pitchFamily="34" charset="0"/>
              </a:rPr>
              <a:t>Бала туралы негізгі ақпарат</a:t>
            </a:r>
          </a:p>
          <a:p>
            <a:pPr>
              <a:buFont typeface="Wingdings" panose="05000000000000000000" pitchFamily="2" charset="2"/>
              <a:buChar char="v"/>
            </a:pPr>
            <a:r>
              <a:rPr lang="kk-KZ" dirty="0">
                <a:solidFill>
                  <a:schemeClr val="accent1"/>
                </a:solidFill>
                <a:latin typeface="Arial" panose="020B0604020202020204" pitchFamily="34" charset="0"/>
                <a:cs typeface="Arial" panose="020B0604020202020204" pitchFamily="34" charset="0"/>
              </a:rPr>
              <a:t>Тіліді түсіну деңгейінің ұпайы</a:t>
            </a:r>
          </a:p>
          <a:p>
            <a:pPr>
              <a:buFont typeface="Wingdings" panose="05000000000000000000" pitchFamily="2" charset="2"/>
              <a:buChar char="v"/>
            </a:pPr>
            <a:r>
              <a:rPr lang="kk-KZ" dirty="0">
                <a:solidFill>
                  <a:schemeClr val="accent1"/>
                </a:solidFill>
                <a:latin typeface="Arial" panose="020B0604020202020204" pitchFamily="34" charset="0"/>
                <a:cs typeface="Arial" panose="020B0604020202020204" pitchFamily="34" charset="0"/>
              </a:rPr>
              <a:t>Сөйлеу деңгейінің ұпайы</a:t>
            </a:r>
          </a:p>
          <a:p>
            <a:pPr>
              <a:buFont typeface="Wingdings" panose="05000000000000000000" pitchFamily="2" charset="2"/>
              <a:buChar char="v"/>
            </a:pPr>
            <a:r>
              <a:rPr lang="kk-KZ" dirty="0">
                <a:solidFill>
                  <a:schemeClr val="accent1"/>
                </a:solidFill>
                <a:latin typeface="Arial" panose="020B0604020202020204" pitchFamily="34" charset="0"/>
                <a:cs typeface="Arial" panose="020B0604020202020204" pitchFamily="34" charset="0"/>
              </a:rPr>
              <a:t>Барлық ұпай</a:t>
            </a:r>
          </a:p>
          <a:p>
            <a:pPr>
              <a:buFont typeface="Wingdings" panose="05000000000000000000" pitchFamily="2" charset="2"/>
              <a:buChar char="v"/>
            </a:pPr>
            <a:r>
              <a:rPr lang="kk-KZ" dirty="0">
                <a:solidFill>
                  <a:schemeClr val="accent1"/>
                </a:solidFill>
                <a:latin typeface="Arial" panose="020B0604020202020204" pitchFamily="34" charset="0"/>
                <a:cs typeface="Arial" panose="020B0604020202020204" pitchFamily="34" charset="0"/>
              </a:rPr>
              <a:t>Стандарт ұпай</a:t>
            </a:r>
          </a:p>
          <a:p>
            <a:pPr marL="0" indent="0">
              <a:buNone/>
            </a:pPr>
            <a:endParaRPr lang="kk-KZ" sz="2400" dirty="0"/>
          </a:p>
          <a:p>
            <a:pPr marL="0" indent="0">
              <a:buNone/>
            </a:pPr>
            <a:endParaRPr lang="kk-KZ"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443" y="1740218"/>
            <a:ext cx="4206875"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xmlns="" id="{7FC6636E-9127-4D0E-A115-99E0956FF4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880" y="1740218"/>
            <a:ext cx="3351051" cy="4236235"/>
          </a:xfrm>
          <a:prstGeom prst="rect">
            <a:avLst/>
          </a:prstGeom>
        </p:spPr>
      </p:pic>
    </p:spTree>
    <p:extLst>
      <p:ext uri="{BB962C8B-B14F-4D97-AF65-F5344CB8AC3E}">
        <p14:creationId xmlns:p14="http://schemas.microsoft.com/office/powerpoint/2010/main" val="1701689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2D08FC-EA36-404B-9FFC-BEF7B4C37C7C}"/>
              </a:ext>
            </a:extLst>
          </p:cNvPr>
          <p:cNvSpPr>
            <a:spLocks noGrp="1"/>
          </p:cNvSpPr>
          <p:nvPr>
            <p:ph type="title"/>
          </p:nvPr>
        </p:nvSpPr>
        <p:spPr>
          <a:xfrm>
            <a:off x="1676786" y="487149"/>
            <a:ext cx="9189334" cy="1325563"/>
          </a:xfrm>
        </p:spPr>
        <p:txBody>
          <a:bodyPr>
            <a:normAutofit/>
          </a:bodyPr>
          <a:lstStyle/>
          <a:p>
            <a:pPr algn="ctr"/>
            <a:r>
              <a:rPr lang="mn-MN" sz="2400" b="1" dirty="0">
                <a:solidFill>
                  <a:schemeClr val="accent1"/>
                </a:solidFill>
                <a:latin typeface="Times New Roman" pitchFamily="18" charset="0"/>
                <a:cs typeface="Times New Roman" pitchFamily="18" charset="0"/>
              </a:rPr>
              <a:t>Т</a:t>
            </a:r>
            <a:r>
              <a:rPr lang="kk-KZ" sz="2400" b="1" dirty="0">
                <a:solidFill>
                  <a:schemeClr val="accent1"/>
                </a:solidFill>
                <a:latin typeface="Times New Roman" pitchFamily="18" charset="0"/>
                <a:cs typeface="Times New Roman" pitchFamily="18" charset="0"/>
              </a:rPr>
              <a:t>ЕСТ НҰСҚАСЫ - А</a:t>
            </a:r>
            <a:endParaRPr lang="en-US" sz="2400" b="1" dirty="0">
              <a:solidFill>
                <a:schemeClr val="accent1"/>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443" y="1740218"/>
            <a:ext cx="4206875"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xmlns="" id="{24DA7BBC-2354-4F61-87B7-ECFAA435DD30}"/>
              </a:ext>
            </a:extLst>
          </p:cNvPr>
          <p:cNvPicPr>
            <a:picLocks noChangeAspect="1"/>
          </p:cNvPicPr>
          <p:nvPr/>
        </p:nvPicPr>
        <p:blipFill>
          <a:blip r:embed="rId4"/>
          <a:stretch>
            <a:fillRect/>
          </a:stretch>
        </p:blipFill>
        <p:spPr>
          <a:xfrm>
            <a:off x="1551103" y="1480006"/>
            <a:ext cx="3847083" cy="4959681"/>
          </a:xfrm>
          <a:prstGeom prst="rect">
            <a:avLst/>
          </a:prstGeom>
        </p:spPr>
      </p:pic>
      <p:pic>
        <p:nvPicPr>
          <p:cNvPr id="16" name="Picture 15">
            <a:extLst>
              <a:ext uri="{FF2B5EF4-FFF2-40B4-BE49-F238E27FC236}">
                <a16:creationId xmlns:a16="http://schemas.microsoft.com/office/drawing/2014/main" xmlns="" id="{DEA6F694-EE16-47A7-95BF-2C94EF7E4DC0}"/>
              </a:ext>
            </a:extLst>
          </p:cNvPr>
          <p:cNvPicPr>
            <a:picLocks noChangeAspect="1"/>
          </p:cNvPicPr>
          <p:nvPr/>
        </p:nvPicPr>
        <p:blipFill>
          <a:blip r:embed="rId5"/>
          <a:stretch>
            <a:fillRect/>
          </a:stretch>
        </p:blipFill>
        <p:spPr>
          <a:xfrm>
            <a:off x="6259096" y="1435739"/>
            <a:ext cx="4466931" cy="5048213"/>
          </a:xfrm>
          <a:prstGeom prst="rect">
            <a:avLst/>
          </a:prstGeom>
        </p:spPr>
      </p:pic>
    </p:spTree>
    <p:extLst>
      <p:ext uri="{BB962C8B-B14F-4D97-AF65-F5344CB8AC3E}">
        <p14:creationId xmlns:p14="http://schemas.microsoft.com/office/powerpoint/2010/main" val="498527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2D08FC-EA36-404B-9FFC-BEF7B4C37C7C}"/>
              </a:ext>
            </a:extLst>
          </p:cNvPr>
          <p:cNvSpPr>
            <a:spLocks noGrp="1"/>
          </p:cNvSpPr>
          <p:nvPr>
            <p:ph type="title"/>
          </p:nvPr>
        </p:nvSpPr>
        <p:spPr>
          <a:xfrm>
            <a:off x="2164466" y="929109"/>
            <a:ext cx="9189334" cy="1325563"/>
          </a:xfrm>
        </p:spPr>
        <p:txBody>
          <a:bodyPr>
            <a:normAutofit/>
          </a:bodyPr>
          <a:lstStyle/>
          <a:p>
            <a:pPr algn="ctr"/>
            <a:r>
              <a:rPr lang="mn-MN" sz="2400" b="1" dirty="0">
                <a:solidFill>
                  <a:schemeClr val="accent5">
                    <a:lumMod val="75000"/>
                  </a:schemeClr>
                </a:solidFill>
                <a:latin typeface="Times New Roman" panose="02020603050405020304" pitchFamily="18" charset="0"/>
                <a:cs typeface="Times New Roman" panose="02020603050405020304" pitchFamily="18" charset="0"/>
              </a:rPr>
              <a:t>, </a:t>
            </a:r>
            <a:br>
              <a:rPr lang="mn-MN" sz="2400" b="1" dirty="0">
                <a:solidFill>
                  <a:schemeClr val="accent5">
                    <a:lumMod val="75000"/>
                  </a:schemeClr>
                </a:solidFill>
                <a:latin typeface="Times New Roman" panose="02020603050405020304" pitchFamily="18" charset="0"/>
                <a:cs typeface="Times New Roman" panose="02020603050405020304" pitchFamily="18" charset="0"/>
              </a:rPr>
            </a:br>
            <a:endParaRPr lang="en-US" sz="24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04C7CD21-816C-45D0-9620-578EA4679859}"/>
              </a:ext>
            </a:extLst>
          </p:cNvPr>
          <p:cNvSpPr>
            <a:spLocks noGrp="1"/>
          </p:cNvSpPr>
          <p:nvPr>
            <p:ph idx="1"/>
          </p:nvPr>
        </p:nvSpPr>
        <p:spPr>
          <a:xfrm>
            <a:off x="838200" y="757238"/>
            <a:ext cx="10515600" cy="5544708"/>
          </a:xfrm>
        </p:spPr>
        <p:txBody>
          <a:bodyPr>
            <a:normAutofit/>
          </a:bodyPr>
          <a:lstStyle/>
          <a:p>
            <a:pPr marL="0" indent="0" algn="ctr" fontAlgn="base">
              <a:buNone/>
            </a:pPr>
            <a:r>
              <a:rPr lang="kk-KZ" sz="1800" dirty="0">
                <a:effectLst/>
                <a:latin typeface="Times New Roman" panose="02020603050405020304" pitchFamily="18" charset="0"/>
                <a:ea typeface="Calibri" panose="020F0502020204030204" pitchFamily="34" charset="0"/>
              </a:rPr>
              <a:t>   </a:t>
            </a:r>
            <a:endParaRPr lang="kk-KZ"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xmlns="" id="{D9FB9894-0ECC-4DD2-93FB-721E5C8041CB}"/>
              </a:ext>
            </a:extLst>
          </p:cNvPr>
          <p:cNvSpPr/>
          <p:nvPr/>
        </p:nvSpPr>
        <p:spPr>
          <a:xfrm>
            <a:off x="838200" y="1587791"/>
            <a:ext cx="4808838" cy="733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kk-KZ" dirty="0">
              <a:latin typeface="Arial" panose="020B0604020202020204" pitchFamily="34" charset="0"/>
              <a:ea typeface="Calibri" panose="020F0502020204030204" pitchFamily="34" charset="0"/>
              <a:cs typeface="Arial" panose="020B0604020202020204" pitchFamily="34" charset="0"/>
            </a:endParaRPr>
          </a:p>
          <a:p>
            <a:pPr algn="ctr" fontAlgn="base"/>
            <a:r>
              <a:rPr lang="mn-MN" dirty="0">
                <a:latin typeface="Arial" panose="020B0604020202020204" pitchFamily="34" charset="0"/>
                <a:ea typeface="Calibri" panose="020F0502020204030204" pitchFamily="34" charset="0"/>
                <a:cs typeface="Arial" panose="020B0604020202020204" pitchFamily="34" charset="0"/>
              </a:rPr>
              <a:t>Қай бал</a:t>
            </a:r>
            <a:r>
              <a:rPr lang="kk-KZ" dirty="0">
                <a:latin typeface="Arial" panose="020B0604020202020204" pitchFamily="34" charset="0"/>
                <a:ea typeface="Calibri" panose="020F0502020204030204" pitchFamily="34" charset="0"/>
                <a:cs typeface="Arial" panose="020B0604020202020204" pitchFamily="34" charset="0"/>
              </a:rPr>
              <a:t>аның</a:t>
            </a:r>
            <a:r>
              <a:rPr lang="mn-MN" dirty="0">
                <a:latin typeface="Arial" panose="020B0604020202020204" pitchFamily="34" charset="0"/>
                <a:ea typeface="Calibri" panose="020F0502020204030204" pitchFamily="34" charset="0"/>
                <a:cs typeface="Arial" panose="020B0604020202020204" pitchFamily="34" charset="0"/>
              </a:rPr>
              <a:t> </a:t>
            </a:r>
            <a:r>
              <a:rPr lang="mn-MN" dirty="0" err="1">
                <a:latin typeface="Arial" panose="020B0604020202020204" pitchFamily="34" charset="0"/>
                <a:ea typeface="Calibri" panose="020F0502020204030204" pitchFamily="34" charset="0"/>
                <a:cs typeface="Arial" panose="020B0604020202020204" pitchFamily="34" charset="0"/>
              </a:rPr>
              <a:t>шары</a:t>
            </a:r>
            <a:r>
              <a:rPr lang="mn-MN" dirty="0">
                <a:latin typeface="Arial" panose="020B0604020202020204" pitchFamily="34" charset="0"/>
                <a:ea typeface="Calibri" panose="020F0502020204030204" pitchFamily="34" charset="0"/>
                <a:cs typeface="Arial" panose="020B0604020202020204" pitchFamily="34" charset="0"/>
              </a:rPr>
              <a:t> </a:t>
            </a:r>
            <a:r>
              <a:rPr lang="mn-MN" dirty="0" err="1">
                <a:latin typeface="Arial" panose="020B0604020202020204" pitchFamily="34" charset="0"/>
                <a:ea typeface="Calibri" panose="020F0502020204030204" pitchFamily="34" charset="0"/>
                <a:cs typeface="Arial" panose="020B0604020202020204" pitchFamily="34" charset="0"/>
              </a:rPr>
              <a:t>көп</a:t>
            </a:r>
            <a:r>
              <a:rPr lang="mn-MN" dirty="0">
                <a:latin typeface="Arial" panose="020B0604020202020204" pitchFamily="34" charset="0"/>
                <a:ea typeface="Calibri" panose="020F0502020204030204" pitchFamily="34" charset="0"/>
                <a:cs typeface="Arial" panose="020B0604020202020204" pitchFamily="34" charset="0"/>
              </a:rPr>
              <a:t>?</a:t>
            </a:r>
            <a:endParaRPr lang="kk-KZ" dirty="0">
              <a:latin typeface="Arial" panose="020B0604020202020204" pitchFamily="34" charset="0"/>
              <a:ea typeface="Calibri" panose="020F0502020204030204" pitchFamily="34" charset="0"/>
              <a:cs typeface="Arial" panose="020B0604020202020204" pitchFamily="34" charset="0"/>
            </a:endParaRPr>
          </a:p>
          <a:p>
            <a:pPr fontAlgn="base"/>
            <a:endParaRPr lang="kk-KZ" sz="1600" dirty="0">
              <a:latin typeface="Times New Roman" panose="02020603050405020304" pitchFamily="18" charset="0"/>
              <a:ea typeface="Calibri" panose="020F0502020204030204" pitchFamily="34" charset="0"/>
            </a:endParaRPr>
          </a:p>
          <a:p>
            <a:pPr algn="ctr"/>
            <a:endParaRPr lang="en-US" dirty="0"/>
          </a:p>
        </p:txBody>
      </p:sp>
      <p:sp>
        <p:nvSpPr>
          <p:cNvPr id="10" name="Rectangle 9">
            <a:extLst>
              <a:ext uri="{FF2B5EF4-FFF2-40B4-BE49-F238E27FC236}">
                <a16:creationId xmlns:a16="http://schemas.microsoft.com/office/drawing/2014/main" xmlns="" id="{757EAB1A-9354-473F-BF5A-254DED9D91F9}"/>
              </a:ext>
            </a:extLst>
          </p:cNvPr>
          <p:cNvSpPr/>
          <p:nvPr/>
        </p:nvSpPr>
        <p:spPr>
          <a:xfrm>
            <a:off x="6544964" y="1024655"/>
            <a:ext cx="4734683" cy="7624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kk-KZ" dirty="0">
              <a:latin typeface="Arial" panose="020B0604020202020204" pitchFamily="34" charset="0"/>
              <a:ea typeface="Calibri" panose="020F0502020204030204" pitchFamily="34" charset="0"/>
              <a:cs typeface="Arial" panose="020B0604020202020204" pitchFamily="34" charset="0"/>
            </a:endParaRPr>
          </a:p>
          <a:p>
            <a:pPr algn="ctr" fontAlgn="base"/>
            <a:r>
              <a:rPr lang="kk-KZ" dirty="0">
                <a:latin typeface="Arial" panose="020B0604020202020204" pitchFamily="34" charset="0"/>
                <a:ea typeface="Calibri" panose="020F0502020204030204" pitchFamily="34" charset="0"/>
                <a:cs typeface="Arial" panose="020B0604020202020204" pitchFamily="34" charset="0"/>
              </a:rPr>
              <a:t>Дене мүшелерін көрсету</a:t>
            </a:r>
          </a:p>
          <a:p>
            <a:pPr fontAlgn="base"/>
            <a:endParaRPr lang="kk-KZ" sz="1600" dirty="0">
              <a:latin typeface="Times New Roman" panose="02020603050405020304" pitchFamily="18" charset="0"/>
              <a:ea typeface="Calibri" panose="020F0502020204030204" pitchFamily="34" charset="0"/>
            </a:endParaRPr>
          </a:p>
          <a:p>
            <a:pPr algn="ctr"/>
            <a:endParaRPr lang="en-US" dirty="0"/>
          </a:p>
        </p:txBody>
      </p:sp>
      <p:sp>
        <p:nvSpPr>
          <p:cNvPr id="14" name="Content Placeholder 2">
            <a:extLst>
              <a:ext uri="{FF2B5EF4-FFF2-40B4-BE49-F238E27FC236}">
                <a16:creationId xmlns:a16="http://schemas.microsoft.com/office/drawing/2014/main" xmlns="" id="{131C592C-F475-4D76-935D-C2BC64430574}"/>
              </a:ext>
            </a:extLst>
          </p:cNvPr>
          <p:cNvSpPr txBox="1">
            <a:spLocks/>
          </p:cNvSpPr>
          <p:nvPr/>
        </p:nvSpPr>
        <p:spPr>
          <a:xfrm>
            <a:off x="6736479" y="1853868"/>
            <a:ext cx="4265141" cy="46420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mn-MN" dirty="0"/>
          </a:p>
          <a:p>
            <a:pPr marL="0" indent="0">
              <a:lnSpc>
                <a:spcPct val="115000"/>
              </a:lnSpc>
              <a:spcBef>
                <a:spcPts val="0"/>
              </a:spcBef>
              <a:spcAft>
                <a:spcPts val="1000"/>
              </a:spcAft>
              <a:buFont typeface="Arial" panose="020B0604020202020204" pitchFamily="34" charset="0"/>
              <a:buNone/>
            </a:pPr>
            <a:r>
              <a:rPr lang="mn-MN" sz="2000" dirty="0" err="1">
                <a:latin typeface="Times New Roman" panose="02020603050405020304" pitchFamily="18" charset="0"/>
                <a:ea typeface="Calibri" panose="020F0502020204030204" pitchFamily="34" charset="0"/>
                <a:cs typeface="Times New Roman" panose="02020603050405020304" pitchFamily="18" charset="0"/>
              </a:rPr>
              <a:t>Дене</a:t>
            </a:r>
            <a:r>
              <a:rPr lang="mn-MN" sz="2000" dirty="0">
                <a:latin typeface="Times New Roman" panose="02020603050405020304" pitchFamily="18" charset="0"/>
                <a:ea typeface="Calibri" panose="020F0502020204030204" pitchFamily="34" charset="0"/>
                <a:cs typeface="Times New Roman" panose="02020603050405020304" pitchFamily="18" charset="0"/>
              </a:rPr>
              <a:t> </a:t>
            </a:r>
            <a:r>
              <a:rPr lang="mn-MN" sz="2000" dirty="0" err="1">
                <a:latin typeface="Times New Roman" panose="02020603050405020304" pitchFamily="18" charset="0"/>
                <a:ea typeface="Calibri" panose="020F0502020204030204" pitchFamily="34" charset="0"/>
                <a:cs typeface="Times New Roman" panose="02020603050405020304" pitchFamily="18" charset="0"/>
              </a:rPr>
              <a:t>мүшелер</a:t>
            </a:r>
            <a:r>
              <a:rPr lang="mn-MN" sz="2000" dirty="0">
                <a:latin typeface="Times New Roman" panose="02020603050405020304" pitchFamily="18" charset="0"/>
                <a:ea typeface="Calibri" panose="020F0502020204030204" pitchFamily="34" charset="0"/>
                <a:cs typeface="Times New Roman" panose="02020603050405020304" pitchFamily="18" charset="0"/>
              </a:rPr>
              <a:t>ін өз бетімен  көрсетеді. Тесті</a:t>
            </a:r>
            <a:r>
              <a:rPr lang="mn-MN" sz="2000" dirty="0" err="1">
                <a:latin typeface="Times New Roman" panose="02020603050405020304" pitchFamily="18" charset="0"/>
                <a:ea typeface="Calibri" panose="020F0502020204030204" pitchFamily="34" charset="0"/>
                <a:cs typeface="Times New Roman" panose="02020603050405020304" pitchFamily="18" charset="0"/>
              </a:rPr>
              <a:t>леу</a:t>
            </a:r>
            <a:r>
              <a:rPr lang="mn-MN" sz="2000" dirty="0">
                <a:latin typeface="Times New Roman" panose="02020603050405020304" pitchFamily="18" charset="0"/>
                <a:ea typeface="Calibri" panose="020F0502020204030204" pitchFamily="34" charset="0"/>
                <a:cs typeface="Times New Roman" panose="02020603050405020304" pitchFamily="18" charset="0"/>
              </a:rPr>
              <a:t> </a:t>
            </a:r>
            <a:r>
              <a:rPr lang="mn-MN" sz="2000" dirty="0" err="1">
                <a:latin typeface="Times New Roman" panose="02020603050405020304" pitchFamily="18" charset="0"/>
                <a:ea typeface="Calibri" panose="020F0502020204030204" pitchFamily="34" charset="0"/>
                <a:cs typeface="Times New Roman" panose="02020603050405020304" pitchFamily="18" charset="0"/>
              </a:rPr>
              <a:t>барысы</a:t>
            </a:r>
            <a:r>
              <a:rPr lang="mn-MN" sz="2000" dirty="0">
                <a:latin typeface="Times New Roman" panose="02020603050405020304" pitchFamily="18" charset="0"/>
                <a:ea typeface="Calibri" panose="020F0502020204030204" pitchFamily="34" charset="0"/>
                <a:cs typeface="Times New Roman" panose="02020603050405020304" pitchFamily="18" charset="0"/>
              </a:rPr>
              <a:t> “</a:t>
            </a:r>
            <a:r>
              <a:rPr lang="mn-MN" sz="2000" dirty="0" err="1">
                <a:latin typeface="Times New Roman" panose="02020603050405020304" pitchFamily="18" charset="0"/>
                <a:ea typeface="Calibri" panose="020F0502020204030204" pitchFamily="34" charset="0"/>
                <a:cs typeface="Times New Roman" panose="02020603050405020304" pitchFamily="18" charset="0"/>
              </a:rPr>
              <a:t>Мен</a:t>
            </a:r>
            <a:r>
              <a:rPr lang="mn-MN" sz="2000" dirty="0">
                <a:latin typeface="Times New Roman" panose="02020603050405020304" pitchFamily="18" charset="0"/>
                <a:ea typeface="Calibri" panose="020F0502020204030204" pitchFamily="34" charset="0"/>
                <a:cs typeface="Times New Roman" panose="02020603050405020304" pitchFamily="18" charset="0"/>
              </a:rPr>
              <a:t>і мұқият тыңдап, айтқ</a:t>
            </a:r>
            <a:r>
              <a:rPr lang="kk-KZ" sz="2000" dirty="0">
                <a:latin typeface="Times New Roman" panose="02020603050405020304" pitchFamily="18" charset="0"/>
                <a:ea typeface="Calibri" panose="020F0502020204030204" pitchFamily="34" charset="0"/>
                <a:cs typeface="Times New Roman" panose="02020603050405020304" pitchFamily="18" charset="0"/>
              </a:rPr>
              <a:t>андарымды көрсет</a:t>
            </a:r>
            <a:r>
              <a:rPr lang="mn-MN" sz="2000" dirty="0">
                <a:latin typeface="Times New Roman" panose="02020603050405020304" pitchFamily="18" charset="0"/>
                <a:ea typeface="Calibri" panose="020F0502020204030204" pitchFamily="34" charset="0"/>
                <a:cs typeface="Times New Roman" panose="02020603050405020304" pitchFamily="18" charset="0"/>
              </a:rPr>
              <a:t>”  </a:t>
            </a:r>
            <a:r>
              <a:rPr lang="mn-MN" sz="2000" dirty="0" err="1">
                <a:latin typeface="Times New Roman" panose="02020603050405020304" pitchFamily="18" charset="0"/>
                <a:ea typeface="Calibri" panose="020F0502020204030204" pitchFamily="34" charset="0"/>
                <a:cs typeface="Times New Roman" panose="02020603050405020304" pitchFamily="18" charset="0"/>
              </a:rPr>
              <a:t>де</a:t>
            </a:r>
            <a:r>
              <a:rPr lang="mn-MN" sz="2000" dirty="0">
                <a:latin typeface="Times New Roman" panose="02020603050405020304" pitchFamily="18" charset="0"/>
                <a:ea typeface="Calibri" panose="020F0502020204030204" pitchFamily="34" charset="0"/>
                <a:cs typeface="Times New Roman" panose="02020603050405020304" pitchFamily="18" charset="0"/>
              </a:rPr>
              <a:t>ңіз.</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spcAft>
                <a:spcPts val="1000"/>
              </a:spcAft>
              <a:buNone/>
            </a:pPr>
            <a:r>
              <a:rPr lang="mn-MN" sz="2000" dirty="0">
                <a:latin typeface="Times New Roman" panose="02020603050405020304" pitchFamily="18" charset="0"/>
                <a:ea typeface="Calibri" panose="020F0502020204030204" pitchFamily="34" charset="0"/>
                <a:cs typeface="Times New Roman" panose="02020603050405020304" pitchFamily="18" charset="0"/>
              </a:rPr>
              <a:t>1. Кі</a:t>
            </a:r>
            <a:r>
              <a:rPr lang="mn-MN" sz="2000" dirty="0" err="1">
                <a:latin typeface="Times New Roman" panose="02020603050405020304" pitchFamily="18" charset="0"/>
                <a:ea typeface="Calibri" panose="020F0502020204030204" pitchFamily="34" charset="0"/>
                <a:cs typeface="Times New Roman" panose="02020603050405020304" pitchFamily="18" charset="0"/>
              </a:rPr>
              <a:t>рп</a:t>
            </a:r>
            <a:r>
              <a:rPr lang="mn-MN" sz="2000" dirty="0">
                <a:latin typeface="Times New Roman" panose="02020603050405020304" pitchFamily="18" charset="0"/>
                <a:ea typeface="Calibri" panose="020F0502020204030204" pitchFamily="34" charset="0"/>
                <a:cs typeface="Times New Roman" panose="02020603050405020304" pitchFamily="18" charset="0"/>
              </a:rPr>
              <a:t>і</a:t>
            </a:r>
            <a:r>
              <a:rPr lang="kk-KZ" sz="2000" dirty="0">
                <a:latin typeface="Times New Roman" panose="02020603050405020304" pitchFamily="18" charset="0"/>
                <a:ea typeface="Calibri" panose="020F0502020204030204" pitchFamily="34" charset="0"/>
                <a:cs typeface="Times New Roman" panose="02020603050405020304" pitchFamily="18" charset="0"/>
              </a:rPr>
              <a:t>г</a:t>
            </a:r>
            <a:r>
              <a:rPr lang="mn-MN" sz="2000" dirty="0">
                <a:latin typeface="Times New Roman" panose="02020603050405020304" pitchFamily="18" charset="0"/>
                <a:ea typeface="Calibri" panose="020F0502020204030204" pitchFamily="34" charset="0"/>
                <a:cs typeface="Times New Roman" panose="02020603050405020304" pitchFamily="18" charset="0"/>
              </a:rPr>
              <a:t>іңді көрсет .........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spcAft>
                <a:spcPts val="1000"/>
              </a:spcAft>
              <a:buNone/>
            </a:pPr>
            <a:r>
              <a:rPr lang="mn-MN" sz="2000" dirty="0">
                <a:latin typeface="Times New Roman" panose="02020603050405020304" pitchFamily="18" charset="0"/>
                <a:ea typeface="Calibri" panose="020F0502020204030204" pitchFamily="34" charset="0"/>
                <a:cs typeface="Times New Roman" panose="02020603050405020304" pitchFamily="18" charset="0"/>
              </a:rPr>
              <a:t>2.  Қ</a:t>
            </a:r>
            <a:r>
              <a:rPr lang="mn-MN" sz="2000" dirty="0" err="1">
                <a:latin typeface="Times New Roman" panose="02020603050405020304" pitchFamily="18" charset="0"/>
                <a:ea typeface="Calibri" panose="020F0502020204030204" pitchFamily="34" charset="0"/>
                <a:cs typeface="Times New Roman" panose="02020603050405020304" pitchFamily="18" charset="0"/>
              </a:rPr>
              <a:t>асы</a:t>
            </a:r>
            <a:r>
              <a:rPr lang="mn-MN" sz="2000" dirty="0">
                <a:latin typeface="Times New Roman" panose="02020603050405020304" pitchFamily="18" charset="0"/>
                <a:ea typeface="Calibri" panose="020F0502020204030204" pitchFamily="34" charset="0"/>
                <a:cs typeface="Times New Roman" panose="02020603050405020304" pitchFamily="18" charset="0"/>
              </a:rPr>
              <a:t>ңды көрсет </a:t>
            </a:r>
            <a:r>
              <a:rPr lang="kk-KZ" sz="2000" dirty="0">
                <a:latin typeface="Times New Roman" panose="02020603050405020304" pitchFamily="18" charset="0"/>
                <a:ea typeface="Calibri" panose="020F0502020204030204" pitchFamily="34" charset="0"/>
                <a:cs typeface="Times New Roman" panose="02020603050405020304" pitchFamily="18" charset="0"/>
              </a:rPr>
              <a:t>   </a:t>
            </a:r>
            <a:r>
              <a:rPr lang="mn-MN" sz="2000"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spcAft>
                <a:spcPts val="1000"/>
              </a:spcAft>
              <a:buNone/>
            </a:pPr>
            <a:r>
              <a:rPr lang="mn-MN" sz="2000" dirty="0">
                <a:latin typeface="Times New Roman" panose="02020603050405020304" pitchFamily="18" charset="0"/>
                <a:ea typeface="Calibri" panose="020F0502020204030204" pitchFamily="34" charset="0"/>
                <a:cs typeface="Times New Roman" panose="02020603050405020304" pitchFamily="18" charset="0"/>
              </a:rPr>
              <a:t>3 . </a:t>
            </a:r>
            <a:r>
              <a:rPr lang="mn-MN" sz="2000" dirty="0" err="1">
                <a:latin typeface="Times New Roman" panose="02020603050405020304" pitchFamily="18" charset="0"/>
                <a:ea typeface="Calibri" panose="020F0502020204030204" pitchFamily="34" charset="0"/>
                <a:cs typeface="Times New Roman" panose="02020603050405020304" pitchFamily="18" charset="0"/>
              </a:rPr>
              <a:t>Иы</a:t>
            </a:r>
            <a:r>
              <a:rPr lang="kk-KZ" sz="2000" dirty="0">
                <a:latin typeface="Times New Roman" panose="02020603050405020304" pitchFamily="18" charset="0"/>
                <a:ea typeface="Calibri" panose="020F0502020204030204" pitchFamily="34" charset="0"/>
                <a:cs typeface="Times New Roman" panose="02020603050405020304" pitchFamily="18" charset="0"/>
              </a:rPr>
              <a:t>ғыңды</a:t>
            </a:r>
            <a:r>
              <a:rPr lang="mn-MN" sz="2000" dirty="0">
                <a:latin typeface="Times New Roman" panose="02020603050405020304" pitchFamily="18" charset="0"/>
                <a:ea typeface="Calibri" panose="020F0502020204030204" pitchFamily="34" charset="0"/>
                <a:cs typeface="Times New Roman" panose="02020603050405020304" pitchFamily="18" charset="0"/>
              </a:rPr>
              <a:t> </a:t>
            </a:r>
            <a:r>
              <a:rPr lang="mn-MN" sz="2000" dirty="0" err="1">
                <a:latin typeface="Times New Roman" panose="02020603050405020304" pitchFamily="18" charset="0"/>
                <a:ea typeface="Calibri" panose="020F0502020204030204" pitchFamily="34" charset="0"/>
                <a:cs typeface="Times New Roman" panose="02020603050405020304" pitchFamily="18" charset="0"/>
              </a:rPr>
              <a:t>көрсет</a:t>
            </a:r>
            <a:r>
              <a:rPr lang="mn-MN" sz="2000" dirty="0">
                <a:latin typeface="Times New Roman" panose="02020603050405020304" pitchFamily="18" charset="0"/>
                <a:ea typeface="Calibri" panose="020F0502020204030204" pitchFamily="34" charset="0"/>
                <a:cs typeface="Times New Roman" panose="02020603050405020304" pitchFamily="18" charset="0"/>
              </a:rPr>
              <a:t> </a:t>
            </a:r>
            <a:r>
              <a:rPr lang="tr-TR" sz="2000" dirty="0">
                <a:latin typeface="Times New Roman" panose="02020603050405020304" pitchFamily="18" charset="0"/>
                <a:ea typeface="Calibri" panose="020F0502020204030204" pitchFamily="34" charset="0"/>
                <a:cs typeface="Times New Roman" panose="02020603050405020304" pitchFamily="18" charset="0"/>
              </a:rPr>
              <a:t>   </a:t>
            </a:r>
            <a:r>
              <a:rPr lang="kk-KZ" sz="2000" dirty="0">
                <a:latin typeface="Times New Roman" panose="02020603050405020304" pitchFamily="18" charset="0"/>
                <a:ea typeface="Calibri" panose="020F0502020204030204" pitchFamily="34" charset="0"/>
                <a:cs typeface="Times New Roman" panose="02020603050405020304" pitchFamily="18" charset="0"/>
              </a:rPr>
              <a:t> </a:t>
            </a:r>
            <a:r>
              <a:rPr lang="mn-MN"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mn-MN" sz="2000" dirty="0">
                <a:latin typeface="Times New Roman" panose="02020603050405020304" pitchFamily="18" charset="0"/>
                <a:ea typeface="Calibri" panose="020F0502020204030204" pitchFamily="34" charset="0"/>
              </a:rPr>
              <a:t>4. </a:t>
            </a:r>
            <a:r>
              <a:rPr lang="mn-MN" sz="2000" dirty="0" err="1">
                <a:latin typeface="Times New Roman" panose="02020603050405020304" pitchFamily="18" charset="0"/>
                <a:ea typeface="Calibri" panose="020F0502020204030204" pitchFamily="34" charset="0"/>
              </a:rPr>
              <a:t>Мойыны</a:t>
            </a:r>
            <a:r>
              <a:rPr lang="mn-MN" sz="2000" dirty="0">
                <a:latin typeface="Times New Roman" panose="02020603050405020304" pitchFamily="18" charset="0"/>
                <a:ea typeface="Calibri" panose="020F0502020204030204" pitchFamily="34" charset="0"/>
              </a:rPr>
              <a:t>ңды көрсет </a:t>
            </a:r>
            <a:r>
              <a:rPr lang="kk-KZ" sz="2000" dirty="0">
                <a:latin typeface="Times New Roman" panose="02020603050405020304" pitchFamily="18" charset="0"/>
                <a:ea typeface="Calibri" panose="020F0502020204030204" pitchFamily="34" charset="0"/>
              </a:rPr>
              <a:t>  </a:t>
            </a:r>
            <a:r>
              <a:rPr lang="mn-MN" sz="2000" dirty="0">
                <a:latin typeface="Times New Roman" panose="02020603050405020304" pitchFamily="18" charset="0"/>
                <a:ea typeface="Calibri" panose="020F0502020204030204" pitchFamily="34" charset="0"/>
              </a:rPr>
              <a:t>........</a:t>
            </a:r>
            <a:endParaRPr lang="en-US" dirty="0"/>
          </a:p>
          <a:p>
            <a:pPr marL="0" indent="0" algn="just">
              <a:buFont typeface="Arial" panose="020B0604020202020204" pitchFamily="34" charset="0"/>
              <a:buNone/>
            </a:pPr>
            <a:endParaRPr lang="en-US" sz="24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D55B7800-D489-4AEF-9EAF-C9D7F254F9A5}"/>
              </a:ext>
            </a:extLst>
          </p:cNvPr>
          <p:cNvPicPr>
            <a:picLocks noChangeAspect="1"/>
          </p:cNvPicPr>
          <p:nvPr/>
        </p:nvPicPr>
        <p:blipFill>
          <a:blip r:embed="rId3"/>
          <a:stretch>
            <a:fillRect/>
          </a:stretch>
        </p:blipFill>
        <p:spPr>
          <a:xfrm>
            <a:off x="838200" y="2574826"/>
            <a:ext cx="4936068" cy="3368776"/>
          </a:xfrm>
          <a:prstGeom prst="rect">
            <a:avLst/>
          </a:prstGeom>
        </p:spPr>
      </p:pic>
    </p:spTree>
    <p:extLst>
      <p:ext uri="{BB962C8B-B14F-4D97-AF65-F5344CB8AC3E}">
        <p14:creationId xmlns:p14="http://schemas.microsoft.com/office/powerpoint/2010/main" val="1468965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2D08FC-EA36-404B-9FFC-BEF7B4C37C7C}"/>
              </a:ext>
            </a:extLst>
          </p:cNvPr>
          <p:cNvSpPr>
            <a:spLocks noGrp="1"/>
          </p:cNvSpPr>
          <p:nvPr>
            <p:ph type="title"/>
          </p:nvPr>
        </p:nvSpPr>
        <p:spPr>
          <a:xfrm>
            <a:off x="2164466" y="929109"/>
            <a:ext cx="9189334" cy="1325563"/>
          </a:xfrm>
        </p:spPr>
        <p:txBody>
          <a:bodyPr>
            <a:normAutofit/>
          </a:bodyPr>
          <a:lstStyle/>
          <a:p>
            <a:pPr algn="ctr"/>
            <a:r>
              <a:rPr lang="mn-MN" sz="2400" b="1" dirty="0">
                <a:solidFill>
                  <a:schemeClr val="accent5">
                    <a:lumMod val="75000"/>
                  </a:schemeClr>
                </a:solidFill>
                <a:latin typeface="Times New Roman" panose="02020603050405020304" pitchFamily="18" charset="0"/>
                <a:cs typeface="Times New Roman" panose="02020603050405020304" pitchFamily="18" charset="0"/>
              </a:rPr>
              <a:t>, </a:t>
            </a:r>
            <a:br>
              <a:rPr lang="mn-MN" sz="2400" b="1" dirty="0">
                <a:solidFill>
                  <a:schemeClr val="accent5">
                    <a:lumMod val="75000"/>
                  </a:schemeClr>
                </a:solidFill>
                <a:latin typeface="Times New Roman" panose="02020603050405020304" pitchFamily="18" charset="0"/>
                <a:cs typeface="Times New Roman" panose="02020603050405020304" pitchFamily="18" charset="0"/>
              </a:rPr>
            </a:br>
            <a:endParaRPr lang="en-US" sz="24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04C7CD21-816C-45D0-9620-578EA4679859}"/>
              </a:ext>
            </a:extLst>
          </p:cNvPr>
          <p:cNvSpPr>
            <a:spLocks noGrp="1"/>
          </p:cNvSpPr>
          <p:nvPr>
            <p:ph idx="1"/>
          </p:nvPr>
        </p:nvSpPr>
        <p:spPr>
          <a:xfrm>
            <a:off x="838200" y="757238"/>
            <a:ext cx="10515600" cy="5544708"/>
          </a:xfrm>
        </p:spPr>
        <p:txBody>
          <a:bodyPr>
            <a:normAutofit/>
          </a:bodyPr>
          <a:lstStyle/>
          <a:p>
            <a:pPr marL="0" indent="0" algn="ctr" fontAlgn="base">
              <a:buNone/>
            </a:pPr>
            <a:r>
              <a:rPr lang="kk-KZ" sz="1800" dirty="0">
                <a:effectLst/>
                <a:latin typeface="Times New Roman" panose="02020603050405020304" pitchFamily="18" charset="0"/>
                <a:ea typeface="Calibri" panose="020F0502020204030204" pitchFamily="34" charset="0"/>
              </a:rPr>
              <a:t>   </a:t>
            </a:r>
          </a:p>
          <a:p>
            <a:pPr marL="0" indent="0" algn="ctr" fontAlgn="base">
              <a:buNone/>
            </a:pPr>
            <a:endParaRPr lang="kk-KZ" sz="1800" dirty="0">
              <a:latin typeface="Times New Roman" panose="02020603050405020304" pitchFamily="18" charset="0"/>
              <a:ea typeface="Calibri" panose="020F0502020204030204" pitchFamily="34" charset="0"/>
              <a:cs typeface="Arial" panose="020B0604020202020204" pitchFamily="34" charset="0"/>
            </a:endParaRPr>
          </a:p>
          <a:p>
            <a:pPr marL="0" indent="0" algn="ctr" fontAlgn="base">
              <a:buNone/>
            </a:pPr>
            <a:endParaRPr lang="kk-KZ" sz="1800" dirty="0">
              <a:effectLst/>
              <a:latin typeface="Times New Roman" panose="02020603050405020304" pitchFamily="18" charset="0"/>
              <a:ea typeface="Calibri" panose="020F0502020204030204" pitchFamily="34" charset="0"/>
              <a:cs typeface="Arial" panose="020B0604020202020204" pitchFamily="34" charset="0"/>
            </a:endParaRPr>
          </a:p>
          <a:p>
            <a:pPr marL="0" indent="0" algn="ctr" fontAlgn="base">
              <a:buNone/>
            </a:pPr>
            <a:endParaRPr lang="kk-KZ" sz="1800" dirty="0">
              <a:latin typeface="Times New Roman" panose="02020603050405020304" pitchFamily="18" charset="0"/>
              <a:ea typeface="Calibri" panose="020F0502020204030204" pitchFamily="34" charset="0"/>
              <a:cs typeface="Arial" panose="020B0604020202020204" pitchFamily="34" charset="0"/>
            </a:endParaRPr>
          </a:p>
          <a:p>
            <a:pPr marL="0" indent="0" algn="ctr" fontAlgn="base">
              <a:buNone/>
            </a:pPr>
            <a:endParaRPr lang="kk-KZ"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xmlns="" id="{D9FB9894-0ECC-4DD2-93FB-721E5C8041CB}"/>
              </a:ext>
            </a:extLst>
          </p:cNvPr>
          <p:cNvSpPr/>
          <p:nvPr/>
        </p:nvSpPr>
        <p:spPr>
          <a:xfrm>
            <a:off x="838199" y="1302010"/>
            <a:ext cx="4808838" cy="733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kk-KZ" dirty="0">
              <a:latin typeface="Arial" panose="020B0604020202020204" pitchFamily="34" charset="0"/>
              <a:ea typeface="Calibri" panose="020F0502020204030204" pitchFamily="34" charset="0"/>
              <a:cs typeface="Arial" panose="020B0604020202020204" pitchFamily="34" charset="0"/>
            </a:endParaRPr>
          </a:p>
          <a:p>
            <a:pPr algn="ctr" fontAlgn="base"/>
            <a:r>
              <a:rPr lang="kk-KZ" dirty="0">
                <a:latin typeface="Arial" panose="020B0604020202020204" pitchFamily="34" charset="0"/>
                <a:ea typeface="Calibri" panose="020F0502020204030204" pitchFamily="34" charset="0"/>
                <a:cs typeface="Arial" panose="020B0604020202020204" pitchFamily="34" charset="0"/>
              </a:rPr>
              <a:t>Суретті сұраққа сөз, сөйлеммен жауап береді</a:t>
            </a:r>
          </a:p>
          <a:p>
            <a:pPr fontAlgn="base"/>
            <a:endParaRPr lang="kk-KZ" sz="1600" dirty="0">
              <a:latin typeface="Times New Roman" panose="02020603050405020304" pitchFamily="18" charset="0"/>
              <a:ea typeface="Calibri" panose="020F0502020204030204" pitchFamily="34" charset="0"/>
            </a:endParaRPr>
          </a:p>
          <a:p>
            <a:pPr algn="ctr"/>
            <a:endParaRPr lang="en-US" dirty="0"/>
          </a:p>
        </p:txBody>
      </p:sp>
      <p:sp>
        <p:nvSpPr>
          <p:cNvPr id="10" name="Rectangle 9">
            <a:extLst>
              <a:ext uri="{FF2B5EF4-FFF2-40B4-BE49-F238E27FC236}">
                <a16:creationId xmlns:a16="http://schemas.microsoft.com/office/drawing/2014/main" xmlns="" id="{757EAB1A-9354-473F-BF5A-254DED9D91F9}"/>
              </a:ext>
            </a:extLst>
          </p:cNvPr>
          <p:cNvSpPr/>
          <p:nvPr/>
        </p:nvSpPr>
        <p:spPr>
          <a:xfrm>
            <a:off x="6715004" y="1321685"/>
            <a:ext cx="4734683" cy="7624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kk-KZ" dirty="0">
              <a:latin typeface="Arial" panose="020B0604020202020204" pitchFamily="34" charset="0"/>
              <a:ea typeface="Calibri" panose="020F0502020204030204" pitchFamily="34" charset="0"/>
              <a:cs typeface="Arial" panose="020B0604020202020204" pitchFamily="34" charset="0"/>
            </a:endParaRPr>
          </a:p>
          <a:p>
            <a:pPr algn="ctr" fontAlgn="base"/>
            <a:r>
              <a:rPr lang="kk-KZ" dirty="0">
                <a:latin typeface="Arial" panose="020B0604020202020204" pitchFamily="34" charset="0"/>
                <a:ea typeface="Calibri" panose="020F0502020204030204" pitchFamily="34" charset="0"/>
                <a:cs typeface="Arial" panose="020B0604020202020204" pitchFamily="34" charset="0"/>
              </a:rPr>
              <a:t>Сұраққа толық сөйлеммен жауап береді</a:t>
            </a:r>
          </a:p>
          <a:p>
            <a:pPr fontAlgn="base"/>
            <a:endParaRPr lang="kk-KZ" sz="1600" dirty="0">
              <a:latin typeface="Times New Roman" panose="02020603050405020304" pitchFamily="18" charset="0"/>
              <a:ea typeface="Calibri" panose="020F0502020204030204" pitchFamily="34" charset="0"/>
            </a:endParaRPr>
          </a:p>
          <a:p>
            <a:pPr algn="ctr"/>
            <a:endParaRPr lang="en-US" dirty="0"/>
          </a:p>
        </p:txBody>
      </p:sp>
      <p:sp>
        <p:nvSpPr>
          <p:cNvPr id="14" name="Content Placeholder 2">
            <a:extLst>
              <a:ext uri="{FF2B5EF4-FFF2-40B4-BE49-F238E27FC236}">
                <a16:creationId xmlns:a16="http://schemas.microsoft.com/office/drawing/2014/main" xmlns="" id="{131C592C-F475-4D76-935D-C2BC64430574}"/>
              </a:ext>
            </a:extLst>
          </p:cNvPr>
          <p:cNvSpPr txBox="1">
            <a:spLocks/>
          </p:cNvSpPr>
          <p:nvPr/>
        </p:nvSpPr>
        <p:spPr>
          <a:xfrm>
            <a:off x="6736479" y="1853868"/>
            <a:ext cx="4265141" cy="46420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mn-MN" dirty="0"/>
          </a:p>
          <a:p>
            <a:pPr marL="0" indent="0">
              <a:lnSpc>
                <a:spcPct val="115000"/>
              </a:lnSpc>
              <a:spcBef>
                <a:spcPts val="0"/>
              </a:spcBef>
              <a:spcAft>
                <a:spcPts val="1000"/>
              </a:spcAft>
              <a:buFont typeface="Arial" panose="020B0604020202020204" pitchFamily="34" charset="0"/>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xmlns="" id="{CFDA6138-B97F-4BFD-9314-C783C8613160}"/>
              </a:ext>
            </a:extLst>
          </p:cNvPr>
          <p:cNvGraphicFramePr>
            <a:graphicFrameLocks noGrp="1"/>
          </p:cNvGraphicFramePr>
          <p:nvPr>
            <p:extLst>
              <p:ext uri="{D42A27DB-BD31-4B8C-83A1-F6EECF244321}">
                <p14:modId xmlns:p14="http://schemas.microsoft.com/office/powerpoint/2010/main" val="741294439"/>
              </p:ext>
            </p:extLst>
          </p:nvPr>
        </p:nvGraphicFramePr>
        <p:xfrm>
          <a:off x="6649995" y="2635528"/>
          <a:ext cx="4703805" cy="2638223"/>
        </p:xfrm>
        <a:graphic>
          <a:graphicData uri="http://schemas.openxmlformats.org/drawingml/2006/table">
            <a:tbl>
              <a:tblPr firstRow="1" firstCol="1" bandRow="1"/>
              <a:tblGrid>
                <a:gridCol w="4703805">
                  <a:extLst>
                    <a:ext uri="{9D8B030D-6E8A-4147-A177-3AD203B41FA5}">
                      <a16:colId xmlns:a16="http://schemas.microsoft.com/office/drawing/2014/main" xmlns="" val="4047851118"/>
                    </a:ext>
                  </a:extLst>
                </a:gridCol>
              </a:tblGrid>
              <a:tr h="2638223">
                <a:tc>
                  <a:txBody>
                    <a:bodyPr/>
                    <a:lstStyle/>
                    <a:p>
                      <a:pPr marL="0" marR="0" algn="l">
                        <a:lnSpc>
                          <a:spcPct val="115000"/>
                        </a:lnSpc>
                        <a:spcBef>
                          <a:spcPts val="0"/>
                        </a:spcBef>
                        <a:spcAft>
                          <a:spcPts val="0"/>
                        </a:spcAft>
                      </a:pPr>
                      <a:endParaRPr lang="kk-K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l">
                        <a:lnSpc>
                          <a:spcPct val="115000"/>
                        </a:lnSpc>
                        <a:spcBef>
                          <a:spcPts val="0"/>
                        </a:spcBef>
                        <a:spcAft>
                          <a:spcPts val="0"/>
                        </a:spcAft>
                      </a:pPr>
                      <a:r>
                        <a:rPr lang="mn-MN" sz="1800" dirty="0">
                          <a:effectLst/>
                          <a:latin typeface="Times New Roman" panose="02020603050405020304" pitchFamily="18" charset="0"/>
                          <a:ea typeface="Times New Roman" panose="02020603050405020304" pitchFamily="18" charset="0"/>
                          <a:cs typeface="Times New Roman" panose="02020603050405020304" pitchFamily="18" charset="0"/>
                        </a:rPr>
                        <a:t>17- </a:t>
                      </a:r>
                      <a:r>
                        <a:rPr lang="mn-MN" sz="1800" dirty="0" err="1">
                          <a:effectLst/>
                          <a:latin typeface="Times New Roman" panose="02020603050405020304" pitchFamily="18" charset="0"/>
                          <a:ea typeface="Times New Roman" panose="02020603050405020304" pitchFamily="18" charset="0"/>
                          <a:cs typeface="Times New Roman" panose="02020603050405020304" pitchFamily="18" charset="0"/>
                        </a:rPr>
                        <a:t>Не</a:t>
                      </a:r>
                      <a:r>
                        <a:rPr lang="kk-KZ" sz="1800" dirty="0">
                          <a:effectLst/>
                          <a:latin typeface="Times New Roman" panose="02020603050405020304" pitchFamily="18" charset="0"/>
                          <a:ea typeface="Times New Roman" panose="02020603050405020304" pitchFamily="18" charset="0"/>
                          <a:cs typeface="Times New Roman" panose="02020603050405020304" pitchFamily="18" charset="0"/>
                        </a:rPr>
                        <a:t> үшін </a:t>
                      </a:r>
                      <a:r>
                        <a:rPr lang="mn-MN"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mn-MN" sz="1800" dirty="0" err="1">
                          <a:effectLst/>
                          <a:latin typeface="Times New Roman" panose="02020603050405020304" pitchFamily="18" charset="0"/>
                          <a:ea typeface="Times New Roman" panose="02020603050405020304" pitchFamily="18" charset="0"/>
                          <a:cs typeface="Times New Roman" panose="02020603050405020304" pitchFamily="18" charset="0"/>
                        </a:rPr>
                        <a:t>Де</a:t>
                      </a:r>
                      <a:r>
                        <a:rPr lang="kk-KZ" sz="1800" dirty="0">
                          <a:effectLst/>
                          <a:latin typeface="Times New Roman" panose="02020603050405020304" pitchFamily="18" charset="0"/>
                          <a:ea typeface="Times New Roman" panose="02020603050405020304" pitchFamily="18" charset="0"/>
                          <a:cs typeface="Times New Roman" panose="02020603050405020304" pitchFamily="18" charset="0"/>
                        </a:rPr>
                        <a:t>г</a:t>
                      </a:r>
                      <a:r>
                        <a:rPr lang="mn-MN" sz="1800" dirty="0" err="1">
                          <a:effectLst/>
                          <a:latin typeface="Times New Roman" panose="02020603050405020304" pitchFamily="18" charset="0"/>
                          <a:ea typeface="Times New Roman" panose="02020603050405020304" pitchFamily="18" charset="0"/>
                          <a:cs typeface="Times New Roman" panose="02020603050405020304" pitchFamily="18" charset="0"/>
                        </a:rPr>
                        <a:t>ен</a:t>
                      </a:r>
                      <a:r>
                        <a:rPr lang="mn-MN" sz="1800" dirty="0">
                          <a:effectLst/>
                          <a:latin typeface="Times New Roman" panose="02020603050405020304" pitchFamily="18" charset="0"/>
                          <a:ea typeface="Times New Roman" panose="02020603050405020304" pitchFamily="18" charset="0"/>
                          <a:cs typeface="Times New Roman" panose="02020603050405020304" pitchFamily="18" charset="0"/>
                        </a:rPr>
                        <a:t> сұ</a:t>
                      </a:r>
                      <a:r>
                        <a:rPr lang="mn-MN" sz="1800" dirty="0" err="1">
                          <a:effectLst/>
                          <a:latin typeface="Times New Roman" panose="02020603050405020304" pitchFamily="18" charset="0"/>
                          <a:ea typeface="Times New Roman" panose="02020603050405020304" pitchFamily="18" charset="0"/>
                          <a:cs typeface="Times New Roman" panose="02020603050405020304" pitchFamily="18" charset="0"/>
                        </a:rPr>
                        <a:t>ра</a:t>
                      </a:r>
                      <a:r>
                        <a:rPr lang="mn-MN" sz="1800" dirty="0">
                          <a:effectLst/>
                          <a:latin typeface="Times New Roman" panose="02020603050405020304" pitchFamily="18" charset="0"/>
                          <a:ea typeface="Times New Roman" panose="02020603050405020304" pitchFamily="18" charset="0"/>
                          <a:cs typeface="Times New Roman" panose="02020603050405020304" pitchFamily="18" charset="0"/>
                        </a:rPr>
                        <a:t>қты түсініп</a:t>
                      </a:r>
                      <a:r>
                        <a:rPr lang="kk-KZ"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mn-MN" sz="1800" dirty="0">
                          <a:effectLst/>
                          <a:latin typeface="Times New Roman" panose="02020603050405020304" pitchFamily="18" charset="0"/>
                          <a:ea typeface="Times New Roman" panose="02020603050405020304" pitchFamily="18" charset="0"/>
                          <a:cs typeface="Times New Roman" panose="02020603050405020304" pitchFamily="18" charset="0"/>
                        </a:rPr>
                        <a:t> сұраққа жауап береді. Тест </a:t>
                      </a:r>
                      <a:r>
                        <a:rPr lang="mn-MN" sz="1800" dirty="0" err="1">
                          <a:effectLst/>
                          <a:latin typeface="Times New Roman" panose="02020603050405020304" pitchFamily="18" charset="0"/>
                          <a:ea typeface="Times New Roman" panose="02020603050405020304" pitchFamily="18" charset="0"/>
                          <a:cs typeface="Times New Roman" panose="02020603050405020304" pitchFamily="18" charset="0"/>
                        </a:rPr>
                        <a:t>тапсыру</a:t>
                      </a:r>
                      <a:r>
                        <a:rPr lang="mn-MN"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mn-MN" sz="1800" dirty="0" err="1">
                          <a:effectLst/>
                          <a:latin typeface="Times New Roman" panose="02020603050405020304" pitchFamily="18" charset="0"/>
                          <a:ea typeface="Times New Roman" panose="02020603050405020304" pitchFamily="18" charset="0"/>
                          <a:cs typeface="Times New Roman" panose="02020603050405020304" pitchFamily="18" charset="0"/>
                        </a:rPr>
                        <a:t>барысы</a:t>
                      </a:r>
                      <a:r>
                        <a:rPr lang="mn-MN"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mn-MN" sz="1800" dirty="0" err="1">
                          <a:effectLst/>
                          <a:latin typeface="Times New Roman" panose="02020603050405020304" pitchFamily="18" charset="0"/>
                          <a:ea typeface="Times New Roman" panose="02020603050405020304" pitchFamily="18" charset="0"/>
                          <a:cs typeface="Times New Roman" panose="02020603050405020304" pitchFamily="18" charset="0"/>
                        </a:rPr>
                        <a:t>Мен</a:t>
                      </a:r>
                      <a:r>
                        <a:rPr lang="mn-MN" sz="1800" dirty="0">
                          <a:effectLst/>
                          <a:latin typeface="Times New Roman" panose="02020603050405020304" pitchFamily="18" charset="0"/>
                          <a:ea typeface="Times New Roman" panose="02020603050405020304" pitchFamily="18" charset="0"/>
                          <a:cs typeface="Times New Roman" panose="02020603050405020304" pitchFamily="18" charset="0"/>
                        </a:rPr>
                        <a:t>і мұқият тыңдап, жауап бер.</a:t>
                      </a:r>
                      <a:r>
                        <a:rPr lang="kk-KZ" sz="1800" dirty="0">
                          <a:effectLst/>
                          <a:latin typeface="Times New Roman" panose="02020603050405020304" pitchFamily="18" charset="0"/>
                          <a:ea typeface="Times New Roman" panose="02020603050405020304" pitchFamily="18" charset="0"/>
                          <a:cs typeface="Times New Roman" panose="02020603050405020304" pitchFamily="18" charset="0"/>
                        </a:rPr>
                        <a:t> деңіз</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r>
                        <a:rPr lang="mn-MN" sz="1800" dirty="0">
                          <a:effectLst/>
                          <a:latin typeface="Times New Roman" panose="02020603050405020304" pitchFamily="18" charset="0"/>
                          <a:ea typeface="Times New Roman" panose="02020603050405020304" pitchFamily="18" charset="0"/>
                          <a:cs typeface="Times New Roman" panose="02020603050405020304" pitchFamily="18" charset="0"/>
                        </a:rPr>
                        <a:t> 1. Қ</a:t>
                      </a:r>
                      <a:r>
                        <a:rPr lang="mn-MN" sz="1800" dirty="0" err="1">
                          <a:effectLst/>
                          <a:latin typeface="Times New Roman" panose="02020603050405020304" pitchFamily="18" charset="0"/>
                          <a:ea typeface="Times New Roman" panose="02020603050405020304" pitchFamily="18" charset="0"/>
                          <a:cs typeface="Times New Roman" panose="02020603050405020304" pitchFamily="18" charset="0"/>
                        </a:rPr>
                        <a:t>олымызды</a:t>
                      </a:r>
                      <a:r>
                        <a:rPr lang="mn-MN"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mn-MN" sz="1800" dirty="0" err="1">
                          <a:effectLst/>
                          <a:latin typeface="Times New Roman" panose="02020603050405020304" pitchFamily="18" charset="0"/>
                          <a:ea typeface="Times New Roman" panose="02020603050405020304" pitchFamily="18" charset="0"/>
                          <a:cs typeface="Times New Roman" panose="02020603050405020304" pitchFamily="18" charset="0"/>
                        </a:rPr>
                        <a:t>не</a:t>
                      </a:r>
                      <a:r>
                        <a:rPr lang="mn-MN" sz="1800" dirty="0">
                          <a:effectLst/>
                          <a:latin typeface="Times New Roman" panose="02020603050405020304" pitchFamily="18" charset="0"/>
                          <a:ea typeface="Times New Roman" panose="02020603050405020304" pitchFamily="18" charset="0"/>
                          <a:cs typeface="Times New Roman" panose="02020603050405020304" pitchFamily="18" charset="0"/>
                        </a:rPr>
                        <a:t> үшін </a:t>
                      </a:r>
                      <a:r>
                        <a:rPr lang="mn-MN" sz="1800" dirty="0" err="1">
                          <a:effectLst/>
                          <a:latin typeface="Times New Roman" panose="02020603050405020304" pitchFamily="18" charset="0"/>
                          <a:ea typeface="Times New Roman" panose="02020603050405020304" pitchFamily="18" charset="0"/>
                          <a:cs typeface="Times New Roman" panose="02020603050405020304" pitchFamily="18" charset="0"/>
                        </a:rPr>
                        <a:t>жуамыз</a:t>
                      </a:r>
                      <a:r>
                        <a:rPr lang="mn-MN"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r>
                        <a:rPr lang="mn-MN" sz="1800" dirty="0">
                          <a:effectLst/>
                          <a:latin typeface="Times New Roman" panose="02020603050405020304" pitchFamily="18" charset="0"/>
                          <a:ea typeface="Times New Roman" panose="02020603050405020304" pitchFamily="18" charset="0"/>
                          <a:cs typeface="Times New Roman" panose="02020603050405020304" pitchFamily="18" charset="0"/>
                        </a:rPr>
                        <a:t> 2. Аға</a:t>
                      </a:r>
                      <a:r>
                        <a:rPr lang="kk-KZ"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mn-MN" sz="1800" dirty="0">
                          <a:effectLst/>
                          <a:latin typeface="Times New Roman" panose="02020603050405020304" pitchFamily="18" charset="0"/>
                          <a:ea typeface="Times New Roman" panose="02020603050405020304" pitchFamily="18" charset="0"/>
                          <a:cs typeface="Times New Roman" panose="02020603050405020304" pitchFamily="18" charset="0"/>
                        </a:rPr>
                        <a:t>/ә</a:t>
                      </a:r>
                      <a:r>
                        <a:rPr lang="mn-MN" sz="1800" dirty="0" err="1">
                          <a:effectLst/>
                          <a:latin typeface="Times New Roman" panose="02020603050405020304" pitchFamily="18" charset="0"/>
                          <a:ea typeface="Times New Roman" panose="02020603050405020304" pitchFamily="18" charset="0"/>
                          <a:cs typeface="Times New Roman" panose="02020603050405020304" pitchFamily="18" charset="0"/>
                        </a:rPr>
                        <a:t>пке</a:t>
                      </a:r>
                      <a:r>
                        <a:rPr lang="kk-KZ" sz="1800" dirty="0">
                          <a:effectLst/>
                          <a:latin typeface="Times New Roman" panose="02020603050405020304" pitchFamily="18" charset="0"/>
                          <a:ea typeface="Times New Roman" panose="02020603050405020304" pitchFamily="18" charset="0"/>
                          <a:cs typeface="Times New Roman" panose="02020603050405020304" pitchFamily="18" charset="0"/>
                        </a:rPr>
                        <a:t>лер</a:t>
                      </a:r>
                      <a:r>
                        <a:rPr lang="mn-MN" sz="1800" dirty="0">
                          <a:effectLst/>
                          <a:latin typeface="Times New Roman" panose="02020603050405020304" pitchFamily="18" charset="0"/>
                          <a:ea typeface="Times New Roman" panose="02020603050405020304" pitchFamily="18" charset="0"/>
                          <a:cs typeface="Times New Roman" panose="02020603050405020304" pitchFamily="18" charset="0"/>
                        </a:rPr>
                        <a:t>  мектепке не үшін барады?  ....</a:t>
                      </a:r>
                      <a:endParaRPr lang="kk-K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l">
                        <a:lnSpc>
                          <a:spcPct val="115000"/>
                        </a:lnSpc>
                        <a:spcBef>
                          <a:spcPts val="0"/>
                        </a:spcBef>
                        <a:spcAft>
                          <a:spcPts val="0"/>
                        </a:spcAft>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l">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56437076"/>
                  </a:ext>
                </a:extLst>
              </a:tr>
            </a:tbl>
          </a:graphicData>
        </a:graphic>
      </p:graphicFrame>
      <p:pic>
        <p:nvPicPr>
          <p:cNvPr id="13" name="Picture 12">
            <a:extLst>
              <a:ext uri="{FF2B5EF4-FFF2-40B4-BE49-F238E27FC236}">
                <a16:creationId xmlns:a16="http://schemas.microsoft.com/office/drawing/2014/main" xmlns="" id="{F9EF9262-B8FA-4A48-AF4B-45FC3872406D}"/>
              </a:ext>
            </a:extLst>
          </p:cNvPr>
          <p:cNvPicPr>
            <a:picLocks noChangeAspect="1"/>
          </p:cNvPicPr>
          <p:nvPr/>
        </p:nvPicPr>
        <p:blipFill>
          <a:blip r:embed="rId3"/>
          <a:stretch>
            <a:fillRect/>
          </a:stretch>
        </p:blipFill>
        <p:spPr>
          <a:xfrm>
            <a:off x="742313" y="2597069"/>
            <a:ext cx="5362961" cy="3704877"/>
          </a:xfrm>
          <a:prstGeom prst="rect">
            <a:avLst/>
          </a:prstGeom>
        </p:spPr>
      </p:pic>
    </p:spTree>
    <p:extLst>
      <p:ext uri="{BB962C8B-B14F-4D97-AF65-F5344CB8AC3E}">
        <p14:creationId xmlns:p14="http://schemas.microsoft.com/office/powerpoint/2010/main" val="293211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2D08FC-EA36-404B-9FFC-BEF7B4C37C7C}"/>
              </a:ext>
            </a:extLst>
          </p:cNvPr>
          <p:cNvSpPr>
            <a:spLocks noGrp="1"/>
          </p:cNvSpPr>
          <p:nvPr>
            <p:ph type="title"/>
          </p:nvPr>
        </p:nvSpPr>
        <p:spPr>
          <a:xfrm>
            <a:off x="1752986" y="697153"/>
            <a:ext cx="9189334" cy="1037379"/>
          </a:xfrm>
        </p:spPr>
        <p:txBody>
          <a:bodyPr>
            <a:normAutofit/>
          </a:bodyPr>
          <a:lstStyle/>
          <a:p>
            <a:pPr algn="ctr"/>
            <a:r>
              <a:rPr lang="en-US" sz="2400" b="1" dirty="0">
                <a:solidFill>
                  <a:schemeClr val="accent1"/>
                </a:solidFill>
                <a:latin typeface="Arial" panose="020B0604020202020204" pitchFamily="34" charset="0"/>
                <a:cs typeface="Arial" pitchFamily="34" charset="0"/>
              </a:rPr>
              <a:t> </a:t>
            </a:r>
            <a:r>
              <a:rPr lang="mn-MN" sz="2400" b="1" dirty="0">
                <a:solidFill>
                  <a:schemeClr val="accent5">
                    <a:lumMod val="75000"/>
                  </a:schemeClr>
                </a:solidFill>
                <a:latin typeface="Times New Roman" panose="02020603050405020304" pitchFamily="18" charset="0"/>
                <a:cs typeface="Times New Roman" panose="02020603050405020304" pitchFamily="18" charset="0"/>
              </a:rPr>
              <a:t/>
            </a:r>
            <a:br>
              <a:rPr lang="mn-MN" sz="2400" b="1" dirty="0">
                <a:solidFill>
                  <a:schemeClr val="accent5">
                    <a:lumMod val="75000"/>
                  </a:schemeClr>
                </a:solidFill>
                <a:latin typeface="Times New Roman" panose="02020603050405020304" pitchFamily="18" charset="0"/>
                <a:cs typeface="Times New Roman" panose="02020603050405020304" pitchFamily="18" charset="0"/>
              </a:rPr>
            </a:br>
            <a:endParaRPr lang="en-US" sz="24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04C7CD21-816C-45D0-9620-578EA4679859}"/>
              </a:ext>
            </a:extLst>
          </p:cNvPr>
          <p:cNvSpPr>
            <a:spLocks noGrp="1"/>
          </p:cNvSpPr>
          <p:nvPr>
            <p:ph idx="1"/>
          </p:nvPr>
        </p:nvSpPr>
        <p:spPr>
          <a:xfrm>
            <a:off x="838199" y="1119713"/>
            <a:ext cx="10517659" cy="4454014"/>
          </a:xfrm>
        </p:spPr>
        <p:txBody>
          <a:bodyPr/>
          <a:lstStyle/>
          <a:p>
            <a:pPr marL="0" indent="0" algn="just">
              <a:buNone/>
            </a:pPr>
            <a:r>
              <a:rPr lang="kk-KZ"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marL="0" indent="0" algn="just">
              <a:buNone/>
            </a:pPr>
            <a:endParaRPr lang="mn-M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1F79F3D0-E159-4C32-B7AC-57FA1A442B97}"/>
              </a:ext>
            </a:extLst>
          </p:cNvPr>
          <p:cNvSpPr txBox="1"/>
          <p:nvPr/>
        </p:nvSpPr>
        <p:spPr>
          <a:xfrm>
            <a:off x="6724191" y="1844040"/>
            <a:ext cx="4878803" cy="2246769"/>
          </a:xfrm>
          <a:prstGeom prst="rect">
            <a:avLst/>
          </a:prstGeom>
          <a:noFill/>
        </p:spPr>
        <p:txBody>
          <a:bodyPr wrap="square">
            <a:spAutoFit/>
          </a:bodyPr>
          <a:lstStyle/>
          <a:p>
            <a:r>
              <a:rPr lang="mn-MN" sz="2000" dirty="0" err="1">
                <a:effectLst/>
                <a:latin typeface="Times New Roman" panose="02020603050405020304" pitchFamily="18" charset="0"/>
                <a:ea typeface="Calibri" panose="020F0502020204030204" pitchFamily="34" charset="0"/>
              </a:rPr>
              <a:t>Суретте</a:t>
            </a:r>
            <a:r>
              <a:rPr lang="mn-MN" sz="2000" dirty="0">
                <a:effectLst/>
                <a:latin typeface="Times New Roman" panose="02020603050405020304" pitchFamily="18" charset="0"/>
                <a:ea typeface="Calibri" panose="020F0502020204030204" pitchFamily="34" charset="0"/>
              </a:rPr>
              <a:t> </a:t>
            </a:r>
            <a:r>
              <a:rPr lang="mn-MN" sz="2000" dirty="0" err="1">
                <a:effectLst/>
                <a:latin typeface="Times New Roman" panose="02020603050405020304" pitchFamily="18" charset="0"/>
                <a:ea typeface="Calibri" panose="020F0502020204030204" pitchFamily="34" charset="0"/>
              </a:rPr>
              <a:t>көрсет</a:t>
            </a:r>
            <a:r>
              <a:rPr lang="mn-MN" sz="2000" dirty="0">
                <a:effectLst/>
                <a:latin typeface="Times New Roman" panose="02020603050405020304" pitchFamily="18" charset="0"/>
                <a:ea typeface="Calibri" panose="020F0502020204030204" pitchFamily="34" charset="0"/>
              </a:rPr>
              <a:t>ілген оқиғаларды ретімен айта алады. </a:t>
            </a:r>
            <a:r>
              <a:rPr lang="mn-MN" sz="2000" dirty="0" err="1">
                <a:effectLst/>
                <a:latin typeface="Times New Roman" panose="02020603050405020304" pitchFamily="18" charset="0"/>
                <a:ea typeface="Calibri" panose="020F0502020204030204" pitchFamily="34" charset="0"/>
              </a:rPr>
              <a:t>Материалдар</a:t>
            </a:r>
            <a:r>
              <a:rPr lang="mn-MN" sz="2000" dirty="0">
                <a:effectLst/>
                <a:latin typeface="Times New Roman" panose="02020603050405020304" pitchFamily="18" charset="0"/>
                <a:ea typeface="Calibri" panose="020F0502020204030204" pitchFamily="34" charset="0"/>
              </a:rPr>
              <a:t>: Ai 9 </a:t>
            </a:r>
            <a:r>
              <a:rPr lang="mn-MN" sz="2000" dirty="0" err="1">
                <a:effectLst/>
                <a:latin typeface="Times New Roman" panose="02020603050405020304" pitchFamily="18" charset="0"/>
                <a:ea typeface="Calibri" panose="020F0502020204030204" pitchFamily="34" charset="0"/>
              </a:rPr>
              <a:t>сурет</a:t>
            </a:r>
            <a:r>
              <a:rPr lang="kk-KZ" sz="2000" dirty="0">
                <a:effectLst/>
                <a:latin typeface="Times New Roman" panose="02020603050405020304" pitchFamily="18" charset="0"/>
                <a:ea typeface="Calibri" panose="020F0502020204030204" pitchFamily="34" charset="0"/>
              </a:rPr>
              <a:t>і</a:t>
            </a:r>
          </a:p>
          <a:p>
            <a:r>
              <a:rPr lang="mn-MN" sz="2000" dirty="0">
                <a:effectLst/>
                <a:latin typeface="Times New Roman" panose="02020603050405020304" pitchFamily="18" charset="0"/>
                <a:ea typeface="Calibri" panose="020F0502020204030204" pitchFamily="34" charset="0"/>
              </a:rPr>
              <a:t>Тесті</a:t>
            </a:r>
            <a:r>
              <a:rPr lang="mn-MN" sz="2000" dirty="0" err="1">
                <a:effectLst/>
                <a:latin typeface="Times New Roman" panose="02020603050405020304" pitchFamily="18" charset="0"/>
                <a:ea typeface="Calibri" panose="020F0502020204030204" pitchFamily="34" charset="0"/>
              </a:rPr>
              <a:t>леу</a:t>
            </a:r>
            <a:r>
              <a:rPr lang="mn-MN" sz="2000" dirty="0">
                <a:effectLst/>
                <a:latin typeface="Times New Roman" panose="02020603050405020304" pitchFamily="18" charset="0"/>
                <a:ea typeface="Calibri" panose="020F0502020204030204" pitchFamily="34" charset="0"/>
              </a:rPr>
              <a:t> барысы: ‘‘Суреттерге қара, оларды өз түсінігің бойынша ретке келтіріп, айт’‘. </a:t>
            </a:r>
            <a:r>
              <a:rPr lang="mn-MN" sz="2000" dirty="0" err="1">
                <a:effectLst/>
                <a:latin typeface="Times New Roman" panose="02020603050405020304" pitchFamily="18" charset="0"/>
                <a:ea typeface="Calibri" panose="020F0502020204030204" pitchFamily="34" charset="0"/>
              </a:rPr>
              <a:t>Егер</a:t>
            </a:r>
            <a:r>
              <a:rPr lang="mn-MN" sz="2000" dirty="0">
                <a:effectLst/>
                <a:latin typeface="Times New Roman" panose="02020603050405020304" pitchFamily="18" charset="0"/>
                <a:ea typeface="Calibri" panose="020F0502020204030204" pitchFamily="34" charset="0"/>
              </a:rPr>
              <a:t> </a:t>
            </a:r>
            <a:r>
              <a:rPr lang="mn-MN" sz="2000" dirty="0" err="1">
                <a:effectLst/>
                <a:latin typeface="Times New Roman" panose="02020603050405020304" pitchFamily="18" charset="0"/>
                <a:ea typeface="Calibri" panose="020F0502020204030204" pitchFamily="34" charset="0"/>
              </a:rPr>
              <a:t>бала</a:t>
            </a:r>
            <a:r>
              <a:rPr lang="mn-MN" sz="2000" dirty="0">
                <a:effectLst/>
                <a:latin typeface="Times New Roman" panose="02020603050405020304" pitchFamily="18" charset="0"/>
                <a:ea typeface="Calibri" panose="020F0502020204030204" pitchFamily="34" charset="0"/>
              </a:rPr>
              <a:t> </a:t>
            </a:r>
            <a:r>
              <a:rPr lang="mn-MN" sz="2000" dirty="0" err="1">
                <a:effectLst/>
                <a:latin typeface="Times New Roman" panose="02020603050405020304" pitchFamily="18" charset="0"/>
                <a:ea typeface="Calibri" panose="020F0502020204030204" pitchFamily="34" charset="0"/>
              </a:rPr>
              <a:t>жауап</a:t>
            </a:r>
            <a:r>
              <a:rPr lang="mn-MN" sz="2000" dirty="0">
                <a:effectLst/>
                <a:latin typeface="Times New Roman" panose="02020603050405020304" pitchFamily="18" charset="0"/>
                <a:ea typeface="Calibri" panose="020F0502020204030204" pitchFamily="34" charset="0"/>
              </a:rPr>
              <a:t> </a:t>
            </a:r>
            <a:r>
              <a:rPr lang="mn-MN" sz="2000" dirty="0" err="1">
                <a:effectLst/>
                <a:latin typeface="Times New Roman" panose="02020603050405020304" pitchFamily="18" charset="0"/>
                <a:ea typeface="Calibri" panose="020F0502020204030204" pitchFamily="34" charset="0"/>
              </a:rPr>
              <a:t>бермесе</a:t>
            </a:r>
            <a:r>
              <a:rPr lang="mn-MN" sz="2000" dirty="0">
                <a:effectLst/>
                <a:latin typeface="Times New Roman" panose="02020603050405020304" pitchFamily="18" charset="0"/>
                <a:ea typeface="Calibri" panose="020F0502020204030204" pitchFamily="34" charset="0"/>
              </a:rPr>
              <a:t>, ‘‘</a:t>
            </a:r>
            <a:r>
              <a:rPr lang="mn-MN" sz="2000" dirty="0" err="1">
                <a:effectLst/>
                <a:latin typeface="Times New Roman" panose="02020603050405020304" pitchFamily="18" charset="0"/>
                <a:ea typeface="Calibri" panose="020F0502020204030204" pitchFamily="34" charset="0"/>
              </a:rPr>
              <a:t>Сен</a:t>
            </a:r>
            <a:r>
              <a:rPr lang="mn-MN" sz="2000" dirty="0">
                <a:effectLst/>
                <a:latin typeface="Times New Roman" panose="02020603050405020304" pitchFamily="18" charset="0"/>
                <a:ea typeface="Calibri" panose="020F0502020204030204" pitchFamily="34" charset="0"/>
              </a:rPr>
              <a:t> </a:t>
            </a:r>
            <a:r>
              <a:rPr lang="mn-MN" sz="2000" dirty="0" err="1">
                <a:effectLst/>
                <a:latin typeface="Times New Roman" panose="02020603050405020304" pitchFamily="18" charset="0"/>
                <a:ea typeface="Calibri" panose="020F0502020204030204" pitchFamily="34" charset="0"/>
              </a:rPr>
              <a:t>өз</a:t>
            </a:r>
            <a:r>
              <a:rPr lang="mn-MN" sz="2000" dirty="0">
                <a:effectLst/>
                <a:latin typeface="Times New Roman" panose="02020603050405020304" pitchFamily="18" charset="0"/>
                <a:ea typeface="Calibri" panose="020F0502020204030204" pitchFamily="34" charset="0"/>
              </a:rPr>
              <a:t>ің</a:t>
            </a:r>
            <a:r>
              <a:rPr lang="kk-KZ" sz="2000" dirty="0">
                <a:effectLst/>
                <a:latin typeface="Times New Roman" panose="02020603050405020304" pitchFamily="18" charset="0"/>
                <a:ea typeface="Calibri" panose="020F0502020204030204" pitchFamily="34" charset="0"/>
              </a:rPr>
              <a:t>нің</a:t>
            </a:r>
            <a:r>
              <a:rPr lang="mn-MN" sz="2000" dirty="0">
                <a:effectLst/>
                <a:latin typeface="Times New Roman" panose="02020603050405020304" pitchFamily="18" charset="0"/>
                <a:ea typeface="Calibri" panose="020F0502020204030204" pitchFamily="34" charset="0"/>
              </a:rPr>
              <a:t> қ</a:t>
            </a:r>
            <a:r>
              <a:rPr lang="mn-MN" sz="2000" dirty="0" err="1">
                <a:effectLst/>
                <a:latin typeface="Times New Roman" panose="02020603050405020304" pitchFamily="18" charset="0"/>
                <a:ea typeface="Calibri" panose="020F0502020204030204" pitchFamily="34" charset="0"/>
              </a:rPr>
              <a:t>ала</a:t>
            </a:r>
            <a:r>
              <a:rPr lang="mn-MN" sz="2000" dirty="0">
                <a:effectLst/>
                <a:latin typeface="Times New Roman" panose="02020603050405020304" pitchFamily="18" charset="0"/>
                <a:ea typeface="Calibri" panose="020F0502020204030204" pitchFamily="34" charset="0"/>
              </a:rPr>
              <a:t>ған сурет</a:t>
            </a:r>
            <a:r>
              <a:rPr lang="kk-KZ" sz="2000" dirty="0">
                <a:effectLst/>
                <a:latin typeface="Times New Roman" panose="02020603050405020304" pitchFamily="18" charset="0"/>
                <a:ea typeface="Calibri" panose="020F0502020204030204" pitchFamily="34" charset="0"/>
              </a:rPr>
              <a:t>іңнен</a:t>
            </a:r>
            <a:r>
              <a:rPr lang="mn-MN" sz="2000" dirty="0">
                <a:effectLst/>
                <a:latin typeface="Times New Roman" panose="02020603050405020304" pitchFamily="18" charset="0"/>
                <a:ea typeface="Calibri" panose="020F0502020204030204" pitchFamily="34" charset="0"/>
              </a:rPr>
              <a:t> бастап айт”де</a:t>
            </a:r>
            <a:r>
              <a:rPr lang="kk-KZ" sz="2000" dirty="0">
                <a:effectLst/>
                <a:latin typeface="Times New Roman" panose="02020603050405020304" pitchFamily="18" charset="0"/>
                <a:ea typeface="Calibri" panose="020F0502020204030204" pitchFamily="34" charset="0"/>
              </a:rPr>
              <a:t>ңі</a:t>
            </a:r>
            <a:r>
              <a:rPr lang="mn-MN" sz="2000" dirty="0">
                <a:effectLst/>
                <a:latin typeface="Times New Roman" panose="02020603050405020304" pitchFamily="18" charset="0"/>
                <a:ea typeface="Calibri" panose="020F0502020204030204" pitchFamily="34" charset="0"/>
              </a:rPr>
              <a:t>з</a:t>
            </a:r>
            <a:r>
              <a:rPr lang="mn-MN" sz="1800" dirty="0">
                <a:effectLst/>
                <a:latin typeface="Times New Roman" panose="02020603050405020304" pitchFamily="18" charset="0"/>
                <a:ea typeface="Calibri" panose="020F0502020204030204" pitchFamily="34" charset="0"/>
              </a:rPr>
              <a:t>.</a:t>
            </a:r>
            <a:endParaRPr lang="en-US" dirty="0"/>
          </a:p>
        </p:txBody>
      </p:sp>
      <p:pic>
        <p:nvPicPr>
          <p:cNvPr id="8" name="Picture 7">
            <a:extLst>
              <a:ext uri="{FF2B5EF4-FFF2-40B4-BE49-F238E27FC236}">
                <a16:creationId xmlns:a16="http://schemas.microsoft.com/office/drawing/2014/main" xmlns="" id="{C39395BE-9D94-41F2-9E9E-0606B72DA92E}"/>
              </a:ext>
            </a:extLst>
          </p:cNvPr>
          <p:cNvPicPr>
            <a:picLocks noChangeAspect="1"/>
          </p:cNvPicPr>
          <p:nvPr/>
        </p:nvPicPr>
        <p:blipFill>
          <a:blip r:embed="rId3"/>
          <a:stretch>
            <a:fillRect/>
          </a:stretch>
        </p:blipFill>
        <p:spPr>
          <a:xfrm>
            <a:off x="838200" y="1482811"/>
            <a:ext cx="5885992" cy="4125509"/>
          </a:xfrm>
          <a:prstGeom prst="rect">
            <a:avLst/>
          </a:prstGeom>
        </p:spPr>
      </p:pic>
    </p:spTree>
    <p:extLst>
      <p:ext uri="{BB962C8B-B14F-4D97-AF65-F5344CB8AC3E}">
        <p14:creationId xmlns:p14="http://schemas.microsoft.com/office/powerpoint/2010/main" val="112135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2D08FC-EA36-404B-9FFC-BEF7B4C37C7C}"/>
              </a:ext>
            </a:extLst>
          </p:cNvPr>
          <p:cNvSpPr>
            <a:spLocks noGrp="1"/>
          </p:cNvSpPr>
          <p:nvPr>
            <p:ph type="title"/>
          </p:nvPr>
        </p:nvSpPr>
        <p:spPr>
          <a:xfrm>
            <a:off x="1752986" y="697153"/>
            <a:ext cx="9189334" cy="1037379"/>
          </a:xfrm>
        </p:spPr>
        <p:txBody>
          <a:bodyPr>
            <a:normAutofit/>
          </a:bodyPr>
          <a:lstStyle/>
          <a:p>
            <a:pPr algn="ctr"/>
            <a:r>
              <a:rPr lang="en-US" sz="2400" b="1" dirty="0">
                <a:solidFill>
                  <a:schemeClr val="accent1"/>
                </a:solidFill>
                <a:latin typeface="Arial" panose="020B0604020202020204" pitchFamily="34" charset="0"/>
                <a:cs typeface="Arial" pitchFamily="34" charset="0"/>
              </a:rPr>
              <a:t> TELD-3 </a:t>
            </a:r>
            <a:r>
              <a:rPr lang="kk-KZ" sz="2400" b="1" dirty="0">
                <a:solidFill>
                  <a:schemeClr val="accent5">
                    <a:lumMod val="75000"/>
                  </a:schemeClr>
                </a:solidFill>
                <a:latin typeface="Times New Roman" panose="02020603050405020304" pitchFamily="18" charset="0"/>
                <a:cs typeface="Times New Roman" panose="02020603050405020304" pitchFamily="18" charset="0"/>
              </a:rPr>
              <a:t>- нені қамтиды</a:t>
            </a:r>
            <a:r>
              <a:rPr lang="mn-MN" sz="2400" b="1" dirty="0">
                <a:solidFill>
                  <a:schemeClr val="accent5">
                    <a:lumMod val="75000"/>
                  </a:schemeClr>
                </a:solidFill>
                <a:latin typeface="Times New Roman" panose="02020603050405020304" pitchFamily="18" charset="0"/>
                <a:cs typeface="Times New Roman" panose="02020603050405020304" pitchFamily="18" charset="0"/>
              </a:rPr>
              <a:t/>
            </a:r>
            <a:br>
              <a:rPr lang="mn-MN" sz="2400" b="1" dirty="0">
                <a:solidFill>
                  <a:schemeClr val="accent5">
                    <a:lumMod val="75000"/>
                  </a:schemeClr>
                </a:solidFill>
                <a:latin typeface="Times New Roman" panose="02020603050405020304" pitchFamily="18" charset="0"/>
                <a:cs typeface="Times New Roman" panose="02020603050405020304" pitchFamily="18" charset="0"/>
              </a:rPr>
            </a:br>
            <a:endParaRPr lang="en-US" sz="24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04C7CD21-816C-45D0-9620-578EA4679859}"/>
              </a:ext>
            </a:extLst>
          </p:cNvPr>
          <p:cNvSpPr>
            <a:spLocks noGrp="1"/>
          </p:cNvSpPr>
          <p:nvPr>
            <p:ph idx="1"/>
          </p:nvPr>
        </p:nvSpPr>
        <p:spPr>
          <a:xfrm>
            <a:off x="838200" y="1996440"/>
            <a:ext cx="10515600" cy="4054459"/>
          </a:xfrm>
        </p:spPr>
        <p:txBody>
          <a:bodyPr/>
          <a:lstStyle/>
          <a:p>
            <a:pPr marL="0" indent="0" algn="just">
              <a:buNone/>
            </a:pPr>
            <a:r>
              <a:rPr lang="kk-KZ"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marL="0" indent="0" algn="just">
              <a:buNone/>
            </a:pPr>
            <a:endParaRPr lang="mn-M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xmlns="" id="{E0B5DE61-8FFE-48B8-A790-F717ECD7D4FC}"/>
              </a:ext>
            </a:extLst>
          </p:cNvPr>
          <p:cNvGraphicFramePr/>
          <p:nvPr>
            <p:extLst>
              <p:ext uri="{D42A27DB-BD31-4B8C-83A1-F6EECF244321}">
                <p14:modId xmlns:p14="http://schemas.microsoft.com/office/powerpoint/2010/main" val="2613259377"/>
              </p:ext>
            </p:extLst>
          </p:nvPr>
        </p:nvGraphicFramePr>
        <p:xfrm>
          <a:off x="2019642" y="2211858"/>
          <a:ext cx="8594811" cy="3839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1049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 zagwar" id="{20221F7E-F97C-4CF5-9B11-2D8DD0FC1049}" vid="{EEF67B36-0037-4545-A4DC-590011B8C1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D206614BA59FC9408F8EC1B610CC9354" ma:contentTypeVersion="8" ma:contentTypeDescription="新しいドキュメントを作成します。" ma:contentTypeScope="" ma:versionID="ef01b446a415de356a2f6dfbbe38d631">
  <xsd:schema xmlns:xsd="http://www.w3.org/2001/XMLSchema" xmlns:xs="http://www.w3.org/2001/XMLSchema" xmlns:p="http://schemas.microsoft.com/office/2006/metadata/properties" xmlns:ns2="64ae7bb8-c3bf-4bcd-ab81-21c2103d09a7" targetNamespace="http://schemas.microsoft.com/office/2006/metadata/properties" ma:root="true" ma:fieldsID="9d723ca5ac89527e086c83bacd2d80af" ns2:_="">
    <xsd:import namespace="64ae7bb8-c3bf-4bcd-ab81-21c2103d09a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ae7bb8-c3bf-4bcd-ab81-21c2103d09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A5E0E4-049C-4369-83C9-66F7E1F55B83}">
  <ds:schemaRefs>
    <ds:schemaRef ds:uri="http://schemas.microsoft.com/sharepoint/v3/contenttype/forms"/>
  </ds:schemaRefs>
</ds:datastoreItem>
</file>

<file path=customXml/itemProps2.xml><?xml version="1.0" encoding="utf-8"?>
<ds:datastoreItem xmlns:ds="http://schemas.openxmlformats.org/officeDocument/2006/customXml" ds:itemID="{F6CFE70F-6775-4486-997F-4ECAFBD6AC21}">
  <ds:schemaRefs>
    <ds:schemaRef ds:uri="http://purl.org/dc/dcmitype/"/>
    <ds:schemaRef ds:uri="http://schemas.microsoft.com/office/infopath/2007/PartnerControls"/>
    <ds:schemaRef ds:uri="64ae7bb8-c3bf-4bcd-ab81-21c2103d09a7"/>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A094CD1-0F0B-4EF5-B6F8-E979374ABB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ae7bb8-c3bf-4bcd-ab81-21c2103d09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PPT-zagvar</Template>
  <TotalTime>5967</TotalTime>
  <Words>1583</Words>
  <Application>Microsoft Office PowerPoint</Application>
  <PresentationFormat>Widescreen</PresentationFormat>
  <Paragraphs>593</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Times New Roman</vt:lpstr>
      <vt:lpstr>Wingdings</vt:lpstr>
      <vt:lpstr>Office Theme</vt:lpstr>
      <vt:lpstr>PowerPoint Presentation</vt:lpstr>
      <vt:lpstr>TELD-3  тест  </vt:lpstr>
      <vt:lpstr>      Балалардың тілдік деңгейін анықтайтын TELD-3  тест </vt:lpstr>
      <vt:lpstr> ТЕСТ НҰСҚАСЫ-А, Б</vt:lpstr>
      <vt:lpstr>ТЕСТ НҰСҚАСЫ - А</vt:lpstr>
      <vt:lpstr>,  </vt:lpstr>
      <vt:lpstr>,  </vt:lpstr>
      <vt:lpstr>  </vt:lpstr>
      <vt:lpstr> TELD-3 - нені қамтиды </vt:lpstr>
      <vt:lpstr>PowerPoint Presentation</vt:lpstr>
      <vt:lpstr>ТЕСТІЛЕУ БАРЫСЫ </vt:lpstr>
      <vt:lpstr>  Тестні бағалау </vt:lpstr>
      <vt:lpstr>  Тілдік даму деңгейі </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Aidar Balabekov</cp:lastModifiedBy>
  <cp:revision>102</cp:revision>
  <cp:lastPrinted>2023-02-14T07:46:12Z</cp:lastPrinted>
  <dcterms:created xsi:type="dcterms:W3CDTF">2022-03-05T06:33:52Z</dcterms:created>
  <dcterms:modified xsi:type="dcterms:W3CDTF">2023-11-19T10:26:15Z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0x010100D206614BA59FC9408F8EC1B610CC9354</vt:lpwstr>
  </property>
</Properties>
</file>