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79" r:id="rId3"/>
    <p:sldId id="280" r:id="rId4"/>
    <p:sldId id="257" r:id="rId5"/>
    <p:sldId id="281" r:id="rId6"/>
    <p:sldId id="282" r:id="rId7"/>
    <p:sldId id="283" r:id="rId8"/>
    <p:sldId id="284" r:id="rId9"/>
    <p:sldId id="285" r:id="rId10"/>
    <p:sldId id="28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6"/>
    <p:restoredTop sz="91289"/>
  </p:normalViewPr>
  <p:slideViewPr>
    <p:cSldViewPr snapToGrid="0" snapToObjects="1">
      <p:cViewPr varScale="1">
        <p:scale>
          <a:sx n="121" d="100"/>
          <a:sy n="121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7ABB01-04E8-474B-9B17-90CFC242176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91E81F-493F-446F-91FC-1F22C0B69E64}">
      <dgm:prSet/>
      <dgm:spPr/>
      <dgm:t>
        <a:bodyPr/>
        <a:lstStyle/>
        <a:p>
          <a:r>
            <a:rPr lang="kk-KZ" dirty="0" err="1"/>
            <a:t>лингвомәдени</a:t>
          </a:r>
          <a:r>
            <a:rPr lang="kk-KZ" dirty="0"/>
            <a:t> </a:t>
          </a:r>
          <a:endParaRPr lang="en-US" dirty="0"/>
        </a:p>
      </dgm:t>
    </dgm:pt>
    <dgm:pt modelId="{7B230038-E1F5-4B4E-9A92-1E0CF03F0172}" type="parTrans" cxnId="{2852F350-8AE9-430D-BBA8-FD9CBD01B5F9}">
      <dgm:prSet/>
      <dgm:spPr/>
      <dgm:t>
        <a:bodyPr/>
        <a:lstStyle/>
        <a:p>
          <a:endParaRPr lang="en-US"/>
        </a:p>
      </dgm:t>
    </dgm:pt>
    <dgm:pt modelId="{14489EC9-FAA4-4997-99FD-D47E0CFB34DB}" type="sibTrans" cxnId="{2852F350-8AE9-430D-BBA8-FD9CBD01B5F9}">
      <dgm:prSet/>
      <dgm:spPr/>
      <dgm:t>
        <a:bodyPr/>
        <a:lstStyle/>
        <a:p>
          <a:endParaRPr lang="en-US"/>
        </a:p>
      </dgm:t>
    </dgm:pt>
    <dgm:pt modelId="{3FF63633-459E-48BE-9714-BF5FA89C913B}">
      <dgm:prSet/>
      <dgm:spPr/>
      <dgm:t>
        <a:bodyPr/>
        <a:lstStyle/>
        <a:p>
          <a:r>
            <a:rPr lang="kk-KZ" dirty="0"/>
            <a:t>география</a:t>
          </a:r>
          <a:endParaRPr lang="en-US" dirty="0"/>
        </a:p>
      </dgm:t>
    </dgm:pt>
    <dgm:pt modelId="{804BDDAF-8A1C-4C52-991D-EC8B25635D9D}" type="parTrans" cxnId="{C804009E-60C1-49E1-AA21-ABDF4D25DE76}">
      <dgm:prSet/>
      <dgm:spPr/>
      <dgm:t>
        <a:bodyPr/>
        <a:lstStyle/>
        <a:p>
          <a:endParaRPr lang="en-US"/>
        </a:p>
      </dgm:t>
    </dgm:pt>
    <dgm:pt modelId="{577697BA-3385-48ED-A387-C723FAC5163F}" type="sibTrans" cxnId="{C804009E-60C1-49E1-AA21-ABDF4D25DE76}">
      <dgm:prSet/>
      <dgm:spPr/>
      <dgm:t>
        <a:bodyPr/>
        <a:lstStyle/>
        <a:p>
          <a:endParaRPr lang="en-US"/>
        </a:p>
      </dgm:t>
    </dgm:pt>
    <dgm:pt modelId="{23366A6B-2211-40CB-9F86-633A18C555E9}">
      <dgm:prSet/>
      <dgm:spPr/>
      <dgm:t>
        <a:bodyPr/>
        <a:lstStyle/>
        <a:p>
          <a:r>
            <a:rPr lang="kk-KZ" dirty="0"/>
            <a:t>лексикография</a:t>
          </a:r>
          <a:endParaRPr lang="en-US" dirty="0"/>
        </a:p>
      </dgm:t>
    </dgm:pt>
    <dgm:pt modelId="{DC9DF7BF-9EA0-4D81-ACD9-81CB404662A0}" type="parTrans" cxnId="{E0E94348-EEC4-4CD7-8F51-92C8738CE48C}">
      <dgm:prSet/>
      <dgm:spPr/>
      <dgm:t>
        <a:bodyPr/>
        <a:lstStyle/>
        <a:p>
          <a:endParaRPr lang="en-US"/>
        </a:p>
      </dgm:t>
    </dgm:pt>
    <dgm:pt modelId="{87324434-3501-4B48-AD64-F4868F6CDA73}" type="sibTrans" cxnId="{E0E94348-EEC4-4CD7-8F51-92C8738CE48C}">
      <dgm:prSet/>
      <dgm:spPr/>
      <dgm:t>
        <a:bodyPr/>
        <a:lstStyle/>
        <a:p>
          <a:endParaRPr lang="en-US"/>
        </a:p>
      </dgm:t>
    </dgm:pt>
    <dgm:pt modelId="{2B4447A4-04D0-4E26-AE04-C544BC4CD863}">
      <dgm:prSet/>
      <dgm:spPr/>
      <dgm:t>
        <a:bodyPr/>
        <a:lstStyle/>
        <a:p>
          <a:r>
            <a:rPr lang="kk-KZ"/>
            <a:t>ғылыми-зерттеу</a:t>
          </a:r>
          <a:endParaRPr lang="en-US"/>
        </a:p>
      </dgm:t>
    </dgm:pt>
    <dgm:pt modelId="{8560D13D-07B2-4343-8651-F1E0BFCEC1D4}" type="parTrans" cxnId="{CB3A7A41-91F3-4CBB-BACB-A88D37392B51}">
      <dgm:prSet/>
      <dgm:spPr/>
      <dgm:t>
        <a:bodyPr/>
        <a:lstStyle/>
        <a:p>
          <a:endParaRPr lang="en-US"/>
        </a:p>
      </dgm:t>
    </dgm:pt>
    <dgm:pt modelId="{F00B5098-E991-42FB-8118-8C6312D015BF}" type="sibTrans" cxnId="{CB3A7A41-91F3-4CBB-BACB-A88D37392B51}">
      <dgm:prSet/>
      <dgm:spPr/>
      <dgm:t>
        <a:bodyPr/>
        <a:lstStyle/>
        <a:p>
          <a:endParaRPr lang="en-US"/>
        </a:p>
      </dgm:t>
    </dgm:pt>
    <dgm:pt modelId="{7B472848-FA27-4311-8236-770B2DEC8D26}">
      <dgm:prSet/>
      <dgm:spPr/>
      <dgm:t>
        <a:bodyPr/>
        <a:lstStyle/>
        <a:p>
          <a:r>
            <a:rPr lang="kk-KZ" dirty="0"/>
            <a:t>логика-психология</a:t>
          </a:r>
          <a:endParaRPr lang="en-US" dirty="0"/>
        </a:p>
      </dgm:t>
    </dgm:pt>
    <dgm:pt modelId="{582E5524-6256-4DC6-8D83-DF57DD1B776A}" type="parTrans" cxnId="{7C0256FE-F722-441C-BFAC-053004688C19}">
      <dgm:prSet/>
      <dgm:spPr/>
      <dgm:t>
        <a:bodyPr/>
        <a:lstStyle/>
        <a:p>
          <a:endParaRPr lang="en-US"/>
        </a:p>
      </dgm:t>
    </dgm:pt>
    <dgm:pt modelId="{78DA7400-A75F-4339-92B0-1620C88DC4B2}" type="sibTrans" cxnId="{7C0256FE-F722-441C-BFAC-053004688C19}">
      <dgm:prSet/>
      <dgm:spPr/>
      <dgm:t>
        <a:bodyPr/>
        <a:lstStyle/>
        <a:p>
          <a:endParaRPr lang="en-US"/>
        </a:p>
      </dgm:t>
    </dgm:pt>
    <dgm:pt modelId="{D27C2326-9869-4E44-9ED9-97570388FC6A}">
      <dgm:prSet/>
      <dgm:spPr/>
      <dgm:t>
        <a:bodyPr/>
        <a:lstStyle/>
        <a:p>
          <a:r>
            <a:rPr lang="kk-KZ" dirty="0"/>
            <a:t>этнолингвистика</a:t>
          </a:r>
          <a:r>
            <a:rPr lang="aa-ET" dirty="0"/>
            <a:t> </a:t>
          </a:r>
          <a:endParaRPr lang="en-US" dirty="0"/>
        </a:p>
      </dgm:t>
    </dgm:pt>
    <dgm:pt modelId="{A158B2C9-914F-4E17-BB7E-F2A7CDB22330}" type="parTrans" cxnId="{899C015C-1D33-4A42-9635-4C883576750E}">
      <dgm:prSet/>
      <dgm:spPr/>
      <dgm:t>
        <a:bodyPr/>
        <a:lstStyle/>
        <a:p>
          <a:endParaRPr lang="en-US"/>
        </a:p>
      </dgm:t>
    </dgm:pt>
    <dgm:pt modelId="{442266EC-A8A9-4181-B49E-76B7C6CEA543}" type="sibTrans" cxnId="{899C015C-1D33-4A42-9635-4C883576750E}">
      <dgm:prSet/>
      <dgm:spPr/>
      <dgm:t>
        <a:bodyPr/>
        <a:lstStyle/>
        <a:p>
          <a:endParaRPr lang="en-US"/>
        </a:p>
      </dgm:t>
    </dgm:pt>
    <dgm:pt modelId="{7A737ACE-F663-704A-971A-EFF841F44273}" type="pres">
      <dgm:prSet presAssocID="{837ABB01-04E8-474B-9B17-90CFC242176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FA8A41D-0B8E-BC45-969F-A95015649882}" type="pres">
      <dgm:prSet presAssocID="{C991E81F-493F-446F-91FC-1F22C0B69E64}" presName="thickLine" presStyleLbl="alignNode1" presStyleIdx="0" presStyleCnt="6"/>
      <dgm:spPr/>
    </dgm:pt>
    <dgm:pt modelId="{BBA36439-5C8E-5C46-BFD1-5F6684B5DAB2}" type="pres">
      <dgm:prSet presAssocID="{C991E81F-493F-446F-91FC-1F22C0B69E64}" presName="horz1" presStyleCnt="0"/>
      <dgm:spPr/>
    </dgm:pt>
    <dgm:pt modelId="{0BFAC1B4-7F54-2A47-9423-5F81AFE73A51}" type="pres">
      <dgm:prSet presAssocID="{C991E81F-493F-446F-91FC-1F22C0B69E64}" presName="tx1" presStyleLbl="revTx" presStyleIdx="0" presStyleCnt="6"/>
      <dgm:spPr/>
      <dgm:t>
        <a:bodyPr/>
        <a:lstStyle/>
        <a:p>
          <a:endParaRPr lang="en-US"/>
        </a:p>
      </dgm:t>
    </dgm:pt>
    <dgm:pt modelId="{31F2D7F0-BB82-B24E-93C4-D368D9DDED5F}" type="pres">
      <dgm:prSet presAssocID="{C991E81F-493F-446F-91FC-1F22C0B69E64}" presName="vert1" presStyleCnt="0"/>
      <dgm:spPr/>
    </dgm:pt>
    <dgm:pt modelId="{B901FBFC-648A-D943-9819-F82117E1337B}" type="pres">
      <dgm:prSet presAssocID="{3FF63633-459E-48BE-9714-BF5FA89C913B}" presName="thickLine" presStyleLbl="alignNode1" presStyleIdx="1" presStyleCnt="6"/>
      <dgm:spPr/>
    </dgm:pt>
    <dgm:pt modelId="{7CA39C00-B6EE-B747-B26A-58152BA80C87}" type="pres">
      <dgm:prSet presAssocID="{3FF63633-459E-48BE-9714-BF5FA89C913B}" presName="horz1" presStyleCnt="0"/>
      <dgm:spPr/>
    </dgm:pt>
    <dgm:pt modelId="{FB689677-6C88-2D4D-830A-7D000852725B}" type="pres">
      <dgm:prSet presAssocID="{3FF63633-459E-48BE-9714-BF5FA89C913B}" presName="tx1" presStyleLbl="revTx" presStyleIdx="1" presStyleCnt="6"/>
      <dgm:spPr/>
      <dgm:t>
        <a:bodyPr/>
        <a:lstStyle/>
        <a:p>
          <a:endParaRPr lang="en-US"/>
        </a:p>
      </dgm:t>
    </dgm:pt>
    <dgm:pt modelId="{17AC0CDF-53A9-494B-86D1-BA144C7720CE}" type="pres">
      <dgm:prSet presAssocID="{3FF63633-459E-48BE-9714-BF5FA89C913B}" presName="vert1" presStyleCnt="0"/>
      <dgm:spPr/>
    </dgm:pt>
    <dgm:pt modelId="{8B7690AC-4F1B-BC44-B134-E4162DA23D97}" type="pres">
      <dgm:prSet presAssocID="{23366A6B-2211-40CB-9F86-633A18C555E9}" presName="thickLine" presStyleLbl="alignNode1" presStyleIdx="2" presStyleCnt="6"/>
      <dgm:spPr/>
    </dgm:pt>
    <dgm:pt modelId="{416E213B-1F1B-BC4F-8C92-18312F037130}" type="pres">
      <dgm:prSet presAssocID="{23366A6B-2211-40CB-9F86-633A18C555E9}" presName="horz1" presStyleCnt="0"/>
      <dgm:spPr/>
    </dgm:pt>
    <dgm:pt modelId="{BF614AD7-FFB8-A842-B79B-744B3B3D9143}" type="pres">
      <dgm:prSet presAssocID="{23366A6B-2211-40CB-9F86-633A18C555E9}" presName="tx1" presStyleLbl="revTx" presStyleIdx="2" presStyleCnt="6"/>
      <dgm:spPr/>
      <dgm:t>
        <a:bodyPr/>
        <a:lstStyle/>
        <a:p>
          <a:endParaRPr lang="en-US"/>
        </a:p>
      </dgm:t>
    </dgm:pt>
    <dgm:pt modelId="{3AA8BFD1-D851-B24A-8D3F-EDAF6FC644EF}" type="pres">
      <dgm:prSet presAssocID="{23366A6B-2211-40CB-9F86-633A18C555E9}" presName="vert1" presStyleCnt="0"/>
      <dgm:spPr/>
    </dgm:pt>
    <dgm:pt modelId="{DE9AF364-8756-EB45-8F7B-65143057A10F}" type="pres">
      <dgm:prSet presAssocID="{2B4447A4-04D0-4E26-AE04-C544BC4CD863}" presName="thickLine" presStyleLbl="alignNode1" presStyleIdx="3" presStyleCnt="6"/>
      <dgm:spPr/>
    </dgm:pt>
    <dgm:pt modelId="{C3210F38-B639-B14A-887D-765C5864C365}" type="pres">
      <dgm:prSet presAssocID="{2B4447A4-04D0-4E26-AE04-C544BC4CD863}" presName="horz1" presStyleCnt="0"/>
      <dgm:spPr/>
    </dgm:pt>
    <dgm:pt modelId="{8F302CFF-97BF-A444-A87F-E272EEF8EE7C}" type="pres">
      <dgm:prSet presAssocID="{2B4447A4-04D0-4E26-AE04-C544BC4CD863}" presName="tx1" presStyleLbl="revTx" presStyleIdx="3" presStyleCnt="6"/>
      <dgm:spPr/>
      <dgm:t>
        <a:bodyPr/>
        <a:lstStyle/>
        <a:p>
          <a:endParaRPr lang="en-US"/>
        </a:p>
      </dgm:t>
    </dgm:pt>
    <dgm:pt modelId="{D1086D91-F726-9E49-B7D9-9240A77E0B87}" type="pres">
      <dgm:prSet presAssocID="{2B4447A4-04D0-4E26-AE04-C544BC4CD863}" presName="vert1" presStyleCnt="0"/>
      <dgm:spPr/>
    </dgm:pt>
    <dgm:pt modelId="{27E042D4-84F8-D04F-AB1E-2367FCAD81CF}" type="pres">
      <dgm:prSet presAssocID="{7B472848-FA27-4311-8236-770B2DEC8D26}" presName="thickLine" presStyleLbl="alignNode1" presStyleIdx="4" presStyleCnt="6"/>
      <dgm:spPr/>
    </dgm:pt>
    <dgm:pt modelId="{09AE57BE-177E-C24C-9FB7-E95C7E44DF6C}" type="pres">
      <dgm:prSet presAssocID="{7B472848-FA27-4311-8236-770B2DEC8D26}" presName="horz1" presStyleCnt="0"/>
      <dgm:spPr/>
    </dgm:pt>
    <dgm:pt modelId="{7BF4DD19-E5CE-7243-B495-AC7F1BE8574F}" type="pres">
      <dgm:prSet presAssocID="{7B472848-FA27-4311-8236-770B2DEC8D26}" presName="tx1" presStyleLbl="revTx" presStyleIdx="4" presStyleCnt="6"/>
      <dgm:spPr/>
      <dgm:t>
        <a:bodyPr/>
        <a:lstStyle/>
        <a:p>
          <a:endParaRPr lang="en-US"/>
        </a:p>
      </dgm:t>
    </dgm:pt>
    <dgm:pt modelId="{D9C0F63B-B616-2443-930F-5F73C28F24B5}" type="pres">
      <dgm:prSet presAssocID="{7B472848-FA27-4311-8236-770B2DEC8D26}" presName="vert1" presStyleCnt="0"/>
      <dgm:spPr/>
    </dgm:pt>
    <dgm:pt modelId="{C965991E-AD81-7C42-9B3A-6C9685033D79}" type="pres">
      <dgm:prSet presAssocID="{D27C2326-9869-4E44-9ED9-97570388FC6A}" presName="thickLine" presStyleLbl="alignNode1" presStyleIdx="5" presStyleCnt="6"/>
      <dgm:spPr/>
    </dgm:pt>
    <dgm:pt modelId="{60597F69-5FF4-2F48-9161-FAE708C000DD}" type="pres">
      <dgm:prSet presAssocID="{D27C2326-9869-4E44-9ED9-97570388FC6A}" presName="horz1" presStyleCnt="0"/>
      <dgm:spPr/>
    </dgm:pt>
    <dgm:pt modelId="{29170762-D051-304A-8F90-A3443F4F7922}" type="pres">
      <dgm:prSet presAssocID="{D27C2326-9869-4E44-9ED9-97570388FC6A}" presName="tx1" presStyleLbl="revTx" presStyleIdx="5" presStyleCnt="6"/>
      <dgm:spPr/>
      <dgm:t>
        <a:bodyPr/>
        <a:lstStyle/>
        <a:p>
          <a:endParaRPr lang="en-US"/>
        </a:p>
      </dgm:t>
    </dgm:pt>
    <dgm:pt modelId="{7A8B7C8D-F8A2-8F4A-899B-981809F639F1}" type="pres">
      <dgm:prSet presAssocID="{D27C2326-9869-4E44-9ED9-97570388FC6A}" presName="vert1" presStyleCnt="0"/>
      <dgm:spPr/>
    </dgm:pt>
  </dgm:ptLst>
  <dgm:cxnLst>
    <dgm:cxn modelId="{E0E94348-EEC4-4CD7-8F51-92C8738CE48C}" srcId="{837ABB01-04E8-474B-9B17-90CFC242176A}" destId="{23366A6B-2211-40CB-9F86-633A18C555E9}" srcOrd="2" destOrd="0" parTransId="{DC9DF7BF-9EA0-4D81-ACD9-81CB404662A0}" sibTransId="{87324434-3501-4B48-AD64-F4868F6CDA73}"/>
    <dgm:cxn modelId="{C804009E-60C1-49E1-AA21-ABDF4D25DE76}" srcId="{837ABB01-04E8-474B-9B17-90CFC242176A}" destId="{3FF63633-459E-48BE-9714-BF5FA89C913B}" srcOrd="1" destOrd="0" parTransId="{804BDDAF-8A1C-4C52-991D-EC8B25635D9D}" sibTransId="{577697BA-3385-48ED-A387-C723FAC5163F}"/>
    <dgm:cxn modelId="{AAB10AC3-5B17-6A4F-A2EA-CFE9B796ACB3}" type="presOf" srcId="{D27C2326-9869-4E44-9ED9-97570388FC6A}" destId="{29170762-D051-304A-8F90-A3443F4F7922}" srcOrd="0" destOrd="0" presId="urn:microsoft.com/office/officeart/2008/layout/LinedList"/>
    <dgm:cxn modelId="{F654E5B4-64E1-2242-A952-1024879DD5F8}" type="presOf" srcId="{C991E81F-493F-446F-91FC-1F22C0B69E64}" destId="{0BFAC1B4-7F54-2A47-9423-5F81AFE73A51}" srcOrd="0" destOrd="0" presId="urn:microsoft.com/office/officeart/2008/layout/LinedList"/>
    <dgm:cxn modelId="{E725D890-20C1-AD4E-A899-D11212F4D725}" type="presOf" srcId="{837ABB01-04E8-474B-9B17-90CFC242176A}" destId="{7A737ACE-F663-704A-971A-EFF841F44273}" srcOrd="0" destOrd="0" presId="urn:microsoft.com/office/officeart/2008/layout/LinedList"/>
    <dgm:cxn modelId="{9884FEEA-28D6-E143-993E-DB0D9E4B55C2}" type="presOf" srcId="{23366A6B-2211-40CB-9F86-633A18C555E9}" destId="{BF614AD7-FFB8-A842-B79B-744B3B3D9143}" srcOrd="0" destOrd="0" presId="urn:microsoft.com/office/officeart/2008/layout/LinedList"/>
    <dgm:cxn modelId="{A1AECBEB-063D-3748-A5CF-B2F0D6A7EAF9}" type="presOf" srcId="{7B472848-FA27-4311-8236-770B2DEC8D26}" destId="{7BF4DD19-E5CE-7243-B495-AC7F1BE8574F}" srcOrd="0" destOrd="0" presId="urn:microsoft.com/office/officeart/2008/layout/LinedList"/>
    <dgm:cxn modelId="{2852F350-8AE9-430D-BBA8-FD9CBD01B5F9}" srcId="{837ABB01-04E8-474B-9B17-90CFC242176A}" destId="{C991E81F-493F-446F-91FC-1F22C0B69E64}" srcOrd="0" destOrd="0" parTransId="{7B230038-E1F5-4B4E-9A92-1E0CF03F0172}" sibTransId="{14489EC9-FAA4-4997-99FD-D47E0CFB34DB}"/>
    <dgm:cxn modelId="{899C015C-1D33-4A42-9635-4C883576750E}" srcId="{837ABB01-04E8-474B-9B17-90CFC242176A}" destId="{D27C2326-9869-4E44-9ED9-97570388FC6A}" srcOrd="5" destOrd="0" parTransId="{A158B2C9-914F-4E17-BB7E-F2A7CDB22330}" sibTransId="{442266EC-A8A9-4181-B49E-76B7C6CEA543}"/>
    <dgm:cxn modelId="{F49387D7-8236-6741-9F14-A66104783086}" type="presOf" srcId="{2B4447A4-04D0-4E26-AE04-C544BC4CD863}" destId="{8F302CFF-97BF-A444-A87F-E272EEF8EE7C}" srcOrd="0" destOrd="0" presId="urn:microsoft.com/office/officeart/2008/layout/LinedList"/>
    <dgm:cxn modelId="{7C0256FE-F722-441C-BFAC-053004688C19}" srcId="{837ABB01-04E8-474B-9B17-90CFC242176A}" destId="{7B472848-FA27-4311-8236-770B2DEC8D26}" srcOrd="4" destOrd="0" parTransId="{582E5524-6256-4DC6-8D83-DF57DD1B776A}" sibTransId="{78DA7400-A75F-4339-92B0-1620C88DC4B2}"/>
    <dgm:cxn modelId="{9EFB7A37-8871-8D44-BAAD-90FE16C35F00}" type="presOf" srcId="{3FF63633-459E-48BE-9714-BF5FA89C913B}" destId="{FB689677-6C88-2D4D-830A-7D000852725B}" srcOrd="0" destOrd="0" presId="urn:microsoft.com/office/officeart/2008/layout/LinedList"/>
    <dgm:cxn modelId="{CB3A7A41-91F3-4CBB-BACB-A88D37392B51}" srcId="{837ABB01-04E8-474B-9B17-90CFC242176A}" destId="{2B4447A4-04D0-4E26-AE04-C544BC4CD863}" srcOrd="3" destOrd="0" parTransId="{8560D13D-07B2-4343-8651-F1E0BFCEC1D4}" sibTransId="{F00B5098-E991-42FB-8118-8C6312D015BF}"/>
    <dgm:cxn modelId="{C7AA9158-A5FA-CB49-B6F1-99AB2BB34920}" type="presParOf" srcId="{7A737ACE-F663-704A-971A-EFF841F44273}" destId="{7FA8A41D-0B8E-BC45-969F-A95015649882}" srcOrd="0" destOrd="0" presId="urn:microsoft.com/office/officeart/2008/layout/LinedList"/>
    <dgm:cxn modelId="{7FCDBD34-9E71-9044-8778-E541E5ABACF6}" type="presParOf" srcId="{7A737ACE-F663-704A-971A-EFF841F44273}" destId="{BBA36439-5C8E-5C46-BFD1-5F6684B5DAB2}" srcOrd="1" destOrd="0" presId="urn:microsoft.com/office/officeart/2008/layout/LinedList"/>
    <dgm:cxn modelId="{00ED8557-61BF-B546-978A-8CA42690B5F8}" type="presParOf" srcId="{BBA36439-5C8E-5C46-BFD1-5F6684B5DAB2}" destId="{0BFAC1B4-7F54-2A47-9423-5F81AFE73A51}" srcOrd="0" destOrd="0" presId="urn:microsoft.com/office/officeart/2008/layout/LinedList"/>
    <dgm:cxn modelId="{86FDCEB7-D406-0B4C-99F6-77CD6A7C970C}" type="presParOf" srcId="{BBA36439-5C8E-5C46-BFD1-5F6684B5DAB2}" destId="{31F2D7F0-BB82-B24E-93C4-D368D9DDED5F}" srcOrd="1" destOrd="0" presId="urn:microsoft.com/office/officeart/2008/layout/LinedList"/>
    <dgm:cxn modelId="{B2B492E6-5F0E-7B44-9A3B-2853F5DFF2DB}" type="presParOf" srcId="{7A737ACE-F663-704A-971A-EFF841F44273}" destId="{B901FBFC-648A-D943-9819-F82117E1337B}" srcOrd="2" destOrd="0" presId="urn:microsoft.com/office/officeart/2008/layout/LinedList"/>
    <dgm:cxn modelId="{E6001B00-5188-9C45-8F66-AB84BFEDD669}" type="presParOf" srcId="{7A737ACE-F663-704A-971A-EFF841F44273}" destId="{7CA39C00-B6EE-B747-B26A-58152BA80C87}" srcOrd="3" destOrd="0" presId="urn:microsoft.com/office/officeart/2008/layout/LinedList"/>
    <dgm:cxn modelId="{C3200F31-F620-3A44-964C-F3309F688FDA}" type="presParOf" srcId="{7CA39C00-B6EE-B747-B26A-58152BA80C87}" destId="{FB689677-6C88-2D4D-830A-7D000852725B}" srcOrd="0" destOrd="0" presId="urn:microsoft.com/office/officeart/2008/layout/LinedList"/>
    <dgm:cxn modelId="{1E18B9B7-022D-4848-A8F6-7565B83129BB}" type="presParOf" srcId="{7CA39C00-B6EE-B747-B26A-58152BA80C87}" destId="{17AC0CDF-53A9-494B-86D1-BA144C7720CE}" srcOrd="1" destOrd="0" presId="urn:microsoft.com/office/officeart/2008/layout/LinedList"/>
    <dgm:cxn modelId="{7276B3CD-066E-934A-B136-1B072B06D563}" type="presParOf" srcId="{7A737ACE-F663-704A-971A-EFF841F44273}" destId="{8B7690AC-4F1B-BC44-B134-E4162DA23D97}" srcOrd="4" destOrd="0" presId="urn:microsoft.com/office/officeart/2008/layout/LinedList"/>
    <dgm:cxn modelId="{DA49A3DD-27C9-B54F-9C6C-38B235CF6574}" type="presParOf" srcId="{7A737ACE-F663-704A-971A-EFF841F44273}" destId="{416E213B-1F1B-BC4F-8C92-18312F037130}" srcOrd="5" destOrd="0" presId="urn:microsoft.com/office/officeart/2008/layout/LinedList"/>
    <dgm:cxn modelId="{9D21A7A1-41ED-4E4A-B5C7-9CC151C66A1A}" type="presParOf" srcId="{416E213B-1F1B-BC4F-8C92-18312F037130}" destId="{BF614AD7-FFB8-A842-B79B-744B3B3D9143}" srcOrd="0" destOrd="0" presId="urn:microsoft.com/office/officeart/2008/layout/LinedList"/>
    <dgm:cxn modelId="{1DE07313-D41F-A646-8F63-5376201A605B}" type="presParOf" srcId="{416E213B-1F1B-BC4F-8C92-18312F037130}" destId="{3AA8BFD1-D851-B24A-8D3F-EDAF6FC644EF}" srcOrd="1" destOrd="0" presId="urn:microsoft.com/office/officeart/2008/layout/LinedList"/>
    <dgm:cxn modelId="{30EDCE91-BF9E-FA47-B1C0-233251C03C47}" type="presParOf" srcId="{7A737ACE-F663-704A-971A-EFF841F44273}" destId="{DE9AF364-8756-EB45-8F7B-65143057A10F}" srcOrd="6" destOrd="0" presId="urn:microsoft.com/office/officeart/2008/layout/LinedList"/>
    <dgm:cxn modelId="{6B9747F5-3E76-1443-9025-DEB6213C48B1}" type="presParOf" srcId="{7A737ACE-F663-704A-971A-EFF841F44273}" destId="{C3210F38-B639-B14A-887D-765C5864C365}" srcOrd="7" destOrd="0" presId="urn:microsoft.com/office/officeart/2008/layout/LinedList"/>
    <dgm:cxn modelId="{5A22829E-191B-A644-9F3F-7502AAB008A7}" type="presParOf" srcId="{C3210F38-B639-B14A-887D-765C5864C365}" destId="{8F302CFF-97BF-A444-A87F-E272EEF8EE7C}" srcOrd="0" destOrd="0" presId="urn:microsoft.com/office/officeart/2008/layout/LinedList"/>
    <dgm:cxn modelId="{0CEF6AD2-95AD-F748-A348-BD8285F40D4D}" type="presParOf" srcId="{C3210F38-B639-B14A-887D-765C5864C365}" destId="{D1086D91-F726-9E49-B7D9-9240A77E0B87}" srcOrd="1" destOrd="0" presId="urn:microsoft.com/office/officeart/2008/layout/LinedList"/>
    <dgm:cxn modelId="{FD89CCAD-08E8-944F-AAD4-EF38F538D281}" type="presParOf" srcId="{7A737ACE-F663-704A-971A-EFF841F44273}" destId="{27E042D4-84F8-D04F-AB1E-2367FCAD81CF}" srcOrd="8" destOrd="0" presId="urn:microsoft.com/office/officeart/2008/layout/LinedList"/>
    <dgm:cxn modelId="{3E3E9148-BDC6-DA4F-81DD-2E0FE1F21FA8}" type="presParOf" srcId="{7A737ACE-F663-704A-971A-EFF841F44273}" destId="{09AE57BE-177E-C24C-9FB7-E95C7E44DF6C}" srcOrd="9" destOrd="0" presId="urn:microsoft.com/office/officeart/2008/layout/LinedList"/>
    <dgm:cxn modelId="{FD151D95-5B88-C746-8993-1FB0FAA1A6A2}" type="presParOf" srcId="{09AE57BE-177E-C24C-9FB7-E95C7E44DF6C}" destId="{7BF4DD19-E5CE-7243-B495-AC7F1BE8574F}" srcOrd="0" destOrd="0" presId="urn:microsoft.com/office/officeart/2008/layout/LinedList"/>
    <dgm:cxn modelId="{CFE49812-DDBD-E340-8C26-ADD491E30660}" type="presParOf" srcId="{09AE57BE-177E-C24C-9FB7-E95C7E44DF6C}" destId="{D9C0F63B-B616-2443-930F-5F73C28F24B5}" srcOrd="1" destOrd="0" presId="urn:microsoft.com/office/officeart/2008/layout/LinedList"/>
    <dgm:cxn modelId="{FF21A9EE-D314-CA49-AA71-AD37FDD05812}" type="presParOf" srcId="{7A737ACE-F663-704A-971A-EFF841F44273}" destId="{C965991E-AD81-7C42-9B3A-6C9685033D79}" srcOrd="10" destOrd="0" presId="urn:microsoft.com/office/officeart/2008/layout/LinedList"/>
    <dgm:cxn modelId="{AAC8126A-F83F-A443-B6DA-BAA7F81D2C81}" type="presParOf" srcId="{7A737ACE-F663-704A-971A-EFF841F44273}" destId="{60597F69-5FF4-2F48-9161-FAE708C000DD}" srcOrd="11" destOrd="0" presId="urn:microsoft.com/office/officeart/2008/layout/LinedList"/>
    <dgm:cxn modelId="{02FB8A1B-2D72-E844-A305-4EE554248E23}" type="presParOf" srcId="{60597F69-5FF4-2F48-9161-FAE708C000DD}" destId="{29170762-D051-304A-8F90-A3443F4F7922}" srcOrd="0" destOrd="0" presId="urn:microsoft.com/office/officeart/2008/layout/LinedList"/>
    <dgm:cxn modelId="{5484D0CB-A60A-4A49-8E4D-AB8E2D54383C}" type="presParOf" srcId="{60597F69-5FF4-2F48-9161-FAE708C000DD}" destId="{7A8B7C8D-F8A2-8F4A-899B-981809F639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A7E057-D3C5-4034-86CF-32B61A84651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F71B1E-4B23-49DD-B041-C665122CA6D7}">
      <dgm:prSet custT="1"/>
      <dgm:spPr/>
      <dgm:t>
        <a:bodyPr/>
        <a:lstStyle/>
        <a:p>
          <a:r>
            <a:rPr lang="aa-ET" sz="2000" b="1" dirty="0"/>
            <a:t>Қазақ және әлем халықтарының мәдениеті</a:t>
          </a:r>
          <a:endParaRPr lang="en-US" sz="2000" dirty="0"/>
        </a:p>
      </dgm:t>
    </dgm:pt>
    <dgm:pt modelId="{41372BC0-EC38-4AAE-8028-CBDF145AB867}" type="parTrans" cxnId="{D2A7624A-EBDE-41C8-B6A4-652DEF9BF92C}">
      <dgm:prSet/>
      <dgm:spPr/>
      <dgm:t>
        <a:bodyPr/>
        <a:lstStyle/>
        <a:p>
          <a:endParaRPr lang="en-US"/>
        </a:p>
      </dgm:t>
    </dgm:pt>
    <dgm:pt modelId="{AC5995A0-7281-4A95-920B-6231138BA611}" type="sibTrans" cxnId="{D2A7624A-EBDE-41C8-B6A4-652DEF9BF92C}">
      <dgm:prSet/>
      <dgm:spPr/>
      <dgm:t>
        <a:bodyPr/>
        <a:lstStyle/>
        <a:p>
          <a:endParaRPr lang="en-US"/>
        </a:p>
      </dgm:t>
    </dgm:pt>
    <dgm:pt modelId="{E9F2F2D7-F0E8-4CF6-BEA3-A4769999D2D1}">
      <dgm:prSet custT="1"/>
      <dgm:spPr/>
      <dgm:t>
        <a:bodyPr/>
        <a:lstStyle/>
        <a:p>
          <a:r>
            <a:rPr lang="aa-ET" sz="3200" b="1" dirty="0"/>
            <a:t>Сыни тұрғыдан ойлау</a:t>
          </a:r>
          <a:endParaRPr lang="en-US" sz="3200" dirty="0"/>
        </a:p>
      </dgm:t>
    </dgm:pt>
    <dgm:pt modelId="{70121802-D34B-4BCC-9D38-37751E998ACA}" type="parTrans" cxnId="{E5750D70-8CAE-441D-B894-6ADBB0CA79B2}">
      <dgm:prSet/>
      <dgm:spPr/>
      <dgm:t>
        <a:bodyPr/>
        <a:lstStyle/>
        <a:p>
          <a:endParaRPr lang="en-US"/>
        </a:p>
      </dgm:t>
    </dgm:pt>
    <dgm:pt modelId="{0BCEABC2-4F34-47DF-B9B7-149DC959EDB7}" type="sibTrans" cxnId="{E5750D70-8CAE-441D-B894-6ADBB0CA79B2}">
      <dgm:prSet/>
      <dgm:spPr/>
      <dgm:t>
        <a:bodyPr/>
        <a:lstStyle/>
        <a:p>
          <a:endParaRPr lang="en-US"/>
        </a:p>
      </dgm:t>
    </dgm:pt>
    <dgm:pt modelId="{F83CD759-0E46-4650-BFC6-A636CF519C9A}">
      <dgm:prSet custT="1"/>
      <dgm:spPr/>
      <dgm:t>
        <a:bodyPr/>
        <a:lstStyle/>
        <a:p>
          <a:r>
            <a:rPr lang="aa-ET" sz="3600" b="1" dirty="0"/>
            <a:t>Креативтілік</a:t>
          </a:r>
          <a:r>
            <a:rPr lang="aa-ET" sz="2500" dirty="0"/>
            <a:t> </a:t>
          </a:r>
          <a:endParaRPr lang="en-US" sz="2500" dirty="0"/>
        </a:p>
      </dgm:t>
    </dgm:pt>
    <dgm:pt modelId="{281468D5-2D91-47D5-9A93-5E33E6101649}" type="parTrans" cxnId="{365F4B58-7B8D-4F00-BE61-B20D367234FE}">
      <dgm:prSet/>
      <dgm:spPr/>
      <dgm:t>
        <a:bodyPr/>
        <a:lstStyle/>
        <a:p>
          <a:endParaRPr lang="en-US"/>
        </a:p>
      </dgm:t>
    </dgm:pt>
    <dgm:pt modelId="{635213F9-6BF7-4D8D-8943-E03C2E96613C}" type="sibTrans" cxnId="{365F4B58-7B8D-4F00-BE61-B20D367234FE}">
      <dgm:prSet/>
      <dgm:spPr/>
      <dgm:t>
        <a:bodyPr/>
        <a:lstStyle/>
        <a:p>
          <a:endParaRPr lang="en-US"/>
        </a:p>
      </dgm:t>
    </dgm:pt>
    <dgm:pt modelId="{C68EA2A1-DB30-462D-9613-0B44FED7FA40}">
      <dgm:prSet custT="1"/>
      <dgm:spPr/>
      <dgm:t>
        <a:bodyPr/>
        <a:lstStyle/>
        <a:p>
          <a:r>
            <a:rPr lang="ru-RU" sz="3200" dirty="0" err="1"/>
            <a:t>Азаматтық</a:t>
          </a:r>
          <a:r>
            <a:rPr lang="ru-RU" sz="3200" dirty="0"/>
            <a:t> </a:t>
          </a:r>
          <a:r>
            <a:rPr lang="ru-RU" sz="3200" dirty="0" err="1"/>
            <a:t>ұстаным</a:t>
          </a:r>
          <a:r>
            <a:rPr lang="ru-RU" sz="3200" dirty="0"/>
            <a:t> </a:t>
          </a:r>
          <a:endParaRPr lang="en-US" sz="3200" dirty="0"/>
        </a:p>
      </dgm:t>
    </dgm:pt>
    <dgm:pt modelId="{BFA70D44-E0FB-40FF-A4F0-27462FD712DB}" type="parTrans" cxnId="{2EA388D5-DC48-4E94-A81F-FF1F5BF16D61}">
      <dgm:prSet/>
      <dgm:spPr/>
      <dgm:t>
        <a:bodyPr/>
        <a:lstStyle/>
        <a:p>
          <a:endParaRPr lang="en-US"/>
        </a:p>
      </dgm:t>
    </dgm:pt>
    <dgm:pt modelId="{60249FAD-CA7B-44B3-B146-70FEE3397381}" type="sibTrans" cxnId="{2EA388D5-DC48-4E94-A81F-FF1F5BF16D61}">
      <dgm:prSet/>
      <dgm:spPr/>
      <dgm:t>
        <a:bodyPr/>
        <a:lstStyle/>
        <a:p>
          <a:endParaRPr lang="en-US"/>
        </a:p>
      </dgm:t>
    </dgm:pt>
    <dgm:pt modelId="{3F10B90C-C1A8-46D2-BFC2-7B380F11DC4B}">
      <dgm:prSet/>
      <dgm:spPr/>
      <dgm:t>
        <a:bodyPr/>
        <a:lstStyle/>
        <a:p>
          <a:r>
            <a:rPr lang="aa-ET" b="1"/>
            <a:t>Цифрлық сауаттылық</a:t>
          </a:r>
          <a:endParaRPr lang="en-US"/>
        </a:p>
      </dgm:t>
    </dgm:pt>
    <dgm:pt modelId="{8754EEC9-1D59-487B-B9BC-CA60B18519CE}" type="parTrans" cxnId="{4CE5C8FC-F567-4B6A-8F26-614A7A1D3CE8}">
      <dgm:prSet/>
      <dgm:spPr/>
      <dgm:t>
        <a:bodyPr/>
        <a:lstStyle/>
        <a:p>
          <a:endParaRPr lang="en-US"/>
        </a:p>
      </dgm:t>
    </dgm:pt>
    <dgm:pt modelId="{C9A59BA2-AE2E-4619-8C43-BE54D19587B7}" type="sibTrans" cxnId="{4CE5C8FC-F567-4B6A-8F26-614A7A1D3CE8}">
      <dgm:prSet/>
      <dgm:spPr/>
      <dgm:t>
        <a:bodyPr/>
        <a:lstStyle/>
        <a:p>
          <a:endParaRPr lang="en-US"/>
        </a:p>
      </dgm:t>
    </dgm:pt>
    <dgm:pt modelId="{FFF6D2A5-D325-4412-AFE4-5A885A5AE259}">
      <dgm:prSet/>
      <dgm:spPr/>
      <dgm:t>
        <a:bodyPr/>
        <a:lstStyle/>
        <a:p>
          <a:r>
            <a:rPr lang="aa-ET" b="1"/>
            <a:t>Қарым-қатынас</a:t>
          </a:r>
          <a:endParaRPr lang="en-US"/>
        </a:p>
      </dgm:t>
    </dgm:pt>
    <dgm:pt modelId="{5F830D69-4126-443C-A077-63876E61DB51}" type="parTrans" cxnId="{59DDECF4-3725-44ED-99BF-6E237CC9047D}">
      <dgm:prSet/>
      <dgm:spPr/>
      <dgm:t>
        <a:bodyPr/>
        <a:lstStyle/>
        <a:p>
          <a:endParaRPr lang="en-US"/>
        </a:p>
      </dgm:t>
    </dgm:pt>
    <dgm:pt modelId="{AC78010E-17D3-4DD6-AE74-B8FBF0D94F0B}" type="sibTrans" cxnId="{59DDECF4-3725-44ED-99BF-6E237CC9047D}">
      <dgm:prSet/>
      <dgm:spPr/>
      <dgm:t>
        <a:bodyPr/>
        <a:lstStyle/>
        <a:p>
          <a:endParaRPr lang="en-US"/>
        </a:p>
      </dgm:t>
    </dgm:pt>
    <dgm:pt modelId="{1DF7FE2D-0EC7-4557-B0DC-B1DE21C68A32}">
      <dgm:prSet/>
      <dgm:spPr/>
      <dgm:t>
        <a:bodyPr/>
        <a:lstStyle/>
        <a:p>
          <a:r>
            <a:rPr lang="aa-ET" b="1"/>
            <a:t>Инклюзивтілік</a:t>
          </a:r>
          <a:endParaRPr lang="en-US"/>
        </a:p>
      </dgm:t>
    </dgm:pt>
    <dgm:pt modelId="{BA8CBC43-7787-4BE8-9F88-793CD13A30CE}" type="parTrans" cxnId="{D216A1E8-EAFE-473B-9ED6-8F78FEFCA479}">
      <dgm:prSet/>
      <dgm:spPr/>
      <dgm:t>
        <a:bodyPr/>
        <a:lstStyle/>
        <a:p>
          <a:endParaRPr lang="en-US"/>
        </a:p>
      </dgm:t>
    </dgm:pt>
    <dgm:pt modelId="{ED47C17C-613F-4841-96A2-CDC03296690F}" type="sibTrans" cxnId="{D216A1E8-EAFE-473B-9ED6-8F78FEFCA479}">
      <dgm:prSet/>
      <dgm:spPr/>
      <dgm:t>
        <a:bodyPr/>
        <a:lstStyle/>
        <a:p>
          <a:endParaRPr lang="en-US"/>
        </a:p>
      </dgm:t>
    </dgm:pt>
    <dgm:pt modelId="{6107125E-DC05-4621-84D1-A1C158AAD7DD}">
      <dgm:prSet/>
      <dgm:spPr/>
      <dgm:t>
        <a:bodyPr/>
        <a:lstStyle/>
        <a:p>
          <a:r>
            <a:rPr lang="aa-ET" b="1"/>
            <a:t>Жұмысқа қабілеттілік</a:t>
          </a:r>
          <a:endParaRPr lang="en-US"/>
        </a:p>
      </dgm:t>
    </dgm:pt>
    <dgm:pt modelId="{35D8E9B5-646E-45C7-A55E-43D29D027967}" type="parTrans" cxnId="{4A2D6760-6930-40A8-8082-5E6B2E8B009E}">
      <dgm:prSet/>
      <dgm:spPr/>
      <dgm:t>
        <a:bodyPr/>
        <a:lstStyle/>
        <a:p>
          <a:endParaRPr lang="en-US"/>
        </a:p>
      </dgm:t>
    </dgm:pt>
    <dgm:pt modelId="{3A51B000-FDF7-4C53-A6B3-03A4BB35B9FC}" type="sibTrans" cxnId="{4A2D6760-6930-40A8-8082-5E6B2E8B009E}">
      <dgm:prSet/>
      <dgm:spPr/>
      <dgm:t>
        <a:bodyPr/>
        <a:lstStyle/>
        <a:p>
          <a:endParaRPr lang="en-US"/>
        </a:p>
      </dgm:t>
    </dgm:pt>
    <dgm:pt modelId="{EC67D617-1302-5840-A1B1-BE2BFEBDCD96}" type="pres">
      <dgm:prSet presAssocID="{35A7E057-D3C5-4034-86CF-32B61A8465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B3B02E-823C-D141-AB15-93AAA226192B}" type="pres">
      <dgm:prSet presAssocID="{6DF71B1E-4B23-49DD-B041-C665122CA6D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C3370-BD94-674E-8A02-03E5974B51A7}" type="pres">
      <dgm:prSet presAssocID="{AC5995A0-7281-4A95-920B-6231138BA611}" presName="sibTrans" presStyleCnt="0"/>
      <dgm:spPr/>
    </dgm:pt>
    <dgm:pt modelId="{9013EDA3-D5D9-4644-9835-D88E197FB098}" type="pres">
      <dgm:prSet presAssocID="{E9F2F2D7-F0E8-4CF6-BEA3-A4769999D2D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E2D9C-F414-F54D-B734-63C173856564}" type="pres">
      <dgm:prSet presAssocID="{0BCEABC2-4F34-47DF-B9B7-149DC959EDB7}" presName="sibTrans" presStyleCnt="0"/>
      <dgm:spPr/>
    </dgm:pt>
    <dgm:pt modelId="{7DAD4D4E-001C-C44B-8706-E50E22528732}" type="pres">
      <dgm:prSet presAssocID="{F83CD759-0E46-4650-BFC6-A636CF519C9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75A6A-F3A0-2546-8B1A-8B97500A3D7A}" type="pres">
      <dgm:prSet presAssocID="{635213F9-6BF7-4D8D-8943-E03C2E96613C}" presName="sibTrans" presStyleCnt="0"/>
      <dgm:spPr/>
    </dgm:pt>
    <dgm:pt modelId="{89FD8959-9C92-614F-81A4-107855830DD2}" type="pres">
      <dgm:prSet presAssocID="{C68EA2A1-DB30-462D-9613-0B44FED7FA4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F0979-FBF6-7F4B-A758-53AC50ABCC52}" type="pres">
      <dgm:prSet presAssocID="{60249FAD-CA7B-44B3-B146-70FEE3397381}" presName="sibTrans" presStyleCnt="0"/>
      <dgm:spPr/>
    </dgm:pt>
    <dgm:pt modelId="{3D5C3E28-897E-944F-9245-80A542407EB1}" type="pres">
      <dgm:prSet presAssocID="{3F10B90C-C1A8-46D2-BFC2-7B380F11DC4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EA1E3-82FE-AA49-BAF5-71C84D6B8370}" type="pres">
      <dgm:prSet presAssocID="{C9A59BA2-AE2E-4619-8C43-BE54D19587B7}" presName="sibTrans" presStyleCnt="0"/>
      <dgm:spPr/>
    </dgm:pt>
    <dgm:pt modelId="{4D3E2CF8-6BA5-4548-98E3-AFD31471AE11}" type="pres">
      <dgm:prSet presAssocID="{FFF6D2A5-D325-4412-AFE4-5A885A5AE25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3CB6EF-D9C4-C343-A4D1-4E299114CA1F}" type="pres">
      <dgm:prSet presAssocID="{AC78010E-17D3-4DD6-AE74-B8FBF0D94F0B}" presName="sibTrans" presStyleCnt="0"/>
      <dgm:spPr/>
    </dgm:pt>
    <dgm:pt modelId="{6151604E-01C1-5A40-A368-E8F5E4763AFC}" type="pres">
      <dgm:prSet presAssocID="{1DF7FE2D-0EC7-4557-B0DC-B1DE21C68A3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FAD72-E9FD-D34B-B146-AC8C45005F8A}" type="pres">
      <dgm:prSet presAssocID="{ED47C17C-613F-4841-96A2-CDC03296690F}" presName="sibTrans" presStyleCnt="0"/>
      <dgm:spPr/>
    </dgm:pt>
    <dgm:pt modelId="{95806BFC-1AD3-6449-A94C-FA3D0C049594}" type="pres">
      <dgm:prSet presAssocID="{6107125E-DC05-4621-84D1-A1C158AAD7D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E61710-43C0-2243-B1BC-3DB722ACFD29}" type="presOf" srcId="{FFF6D2A5-D325-4412-AFE4-5A885A5AE259}" destId="{4D3E2CF8-6BA5-4548-98E3-AFD31471AE11}" srcOrd="0" destOrd="0" presId="urn:microsoft.com/office/officeart/2005/8/layout/default"/>
    <dgm:cxn modelId="{039AA14C-9E1C-2242-8823-CD7E183D8E71}" type="presOf" srcId="{E9F2F2D7-F0E8-4CF6-BEA3-A4769999D2D1}" destId="{9013EDA3-D5D9-4644-9835-D88E197FB098}" srcOrd="0" destOrd="0" presId="urn:microsoft.com/office/officeart/2005/8/layout/default"/>
    <dgm:cxn modelId="{2EA388D5-DC48-4E94-A81F-FF1F5BF16D61}" srcId="{35A7E057-D3C5-4034-86CF-32B61A84651A}" destId="{C68EA2A1-DB30-462D-9613-0B44FED7FA40}" srcOrd="3" destOrd="0" parTransId="{BFA70D44-E0FB-40FF-A4F0-27462FD712DB}" sibTransId="{60249FAD-CA7B-44B3-B146-70FEE3397381}"/>
    <dgm:cxn modelId="{E5750D70-8CAE-441D-B894-6ADBB0CA79B2}" srcId="{35A7E057-D3C5-4034-86CF-32B61A84651A}" destId="{E9F2F2D7-F0E8-4CF6-BEA3-A4769999D2D1}" srcOrd="1" destOrd="0" parTransId="{70121802-D34B-4BCC-9D38-37751E998ACA}" sibTransId="{0BCEABC2-4F34-47DF-B9B7-149DC959EDB7}"/>
    <dgm:cxn modelId="{175451EF-6832-7A43-B2BD-83B81F88E067}" type="presOf" srcId="{C68EA2A1-DB30-462D-9613-0B44FED7FA40}" destId="{89FD8959-9C92-614F-81A4-107855830DD2}" srcOrd="0" destOrd="0" presId="urn:microsoft.com/office/officeart/2005/8/layout/default"/>
    <dgm:cxn modelId="{38ECF12C-264C-3948-994C-133F9635F254}" type="presOf" srcId="{F83CD759-0E46-4650-BFC6-A636CF519C9A}" destId="{7DAD4D4E-001C-C44B-8706-E50E22528732}" srcOrd="0" destOrd="0" presId="urn:microsoft.com/office/officeart/2005/8/layout/default"/>
    <dgm:cxn modelId="{365F4B58-7B8D-4F00-BE61-B20D367234FE}" srcId="{35A7E057-D3C5-4034-86CF-32B61A84651A}" destId="{F83CD759-0E46-4650-BFC6-A636CF519C9A}" srcOrd="2" destOrd="0" parTransId="{281468D5-2D91-47D5-9A93-5E33E6101649}" sibTransId="{635213F9-6BF7-4D8D-8943-E03C2E96613C}"/>
    <dgm:cxn modelId="{5D50B5F9-4242-DE4C-8228-297AF2C22765}" type="presOf" srcId="{3F10B90C-C1A8-46D2-BFC2-7B380F11DC4B}" destId="{3D5C3E28-897E-944F-9245-80A542407EB1}" srcOrd="0" destOrd="0" presId="urn:microsoft.com/office/officeart/2005/8/layout/default"/>
    <dgm:cxn modelId="{D2A7624A-EBDE-41C8-B6A4-652DEF9BF92C}" srcId="{35A7E057-D3C5-4034-86CF-32B61A84651A}" destId="{6DF71B1E-4B23-49DD-B041-C665122CA6D7}" srcOrd="0" destOrd="0" parTransId="{41372BC0-EC38-4AAE-8028-CBDF145AB867}" sibTransId="{AC5995A0-7281-4A95-920B-6231138BA611}"/>
    <dgm:cxn modelId="{B93636C3-F8D5-3A41-997B-E38761AAF249}" type="presOf" srcId="{6107125E-DC05-4621-84D1-A1C158AAD7DD}" destId="{95806BFC-1AD3-6449-A94C-FA3D0C049594}" srcOrd="0" destOrd="0" presId="urn:microsoft.com/office/officeart/2005/8/layout/default"/>
    <dgm:cxn modelId="{59DDECF4-3725-44ED-99BF-6E237CC9047D}" srcId="{35A7E057-D3C5-4034-86CF-32B61A84651A}" destId="{FFF6D2A5-D325-4412-AFE4-5A885A5AE259}" srcOrd="5" destOrd="0" parTransId="{5F830D69-4126-443C-A077-63876E61DB51}" sibTransId="{AC78010E-17D3-4DD6-AE74-B8FBF0D94F0B}"/>
    <dgm:cxn modelId="{43B17838-856E-5344-8611-7E4E6069096D}" type="presOf" srcId="{35A7E057-D3C5-4034-86CF-32B61A84651A}" destId="{EC67D617-1302-5840-A1B1-BE2BFEBDCD96}" srcOrd="0" destOrd="0" presId="urn:microsoft.com/office/officeart/2005/8/layout/default"/>
    <dgm:cxn modelId="{4CE5C8FC-F567-4B6A-8F26-614A7A1D3CE8}" srcId="{35A7E057-D3C5-4034-86CF-32B61A84651A}" destId="{3F10B90C-C1A8-46D2-BFC2-7B380F11DC4B}" srcOrd="4" destOrd="0" parTransId="{8754EEC9-1D59-487B-B9BC-CA60B18519CE}" sibTransId="{C9A59BA2-AE2E-4619-8C43-BE54D19587B7}"/>
    <dgm:cxn modelId="{3332A3DE-835D-524A-9187-870AF0328A14}" type="presOf" srcId="{1DF7FE2D-0EC7-4557-B0DC-B1DE21C68A32}" destId="{6151604E-01C1-5A40-A368-E8F5E4763AFC}" srcOrd="0" destOrd="0" presId="urn:microsoft.com/office/officeart/2005/8/layout/default"/>
    <dgm:cxn modelId="{4A2D6760-6930-40A8-8082-5E6B2E8B009E}" srcId="{35A7E057-D3C5-4034-86CF-32B61A84651A}" destId="{6107125E-DC05-4621-84D1-A1C158AAD7DD}" srcOrd="7" destOrd="0" parTransId="{35D8E9B5-646E-45C7-A55E-43D29D027967}" sibTransId="{3A51B000-FDF7-4C53-A6B3-03A4BB35B9FC}"/>
    <dgm:cxn modelId="{D216A1E8-EAFE-473B-9ED6-8F78FEFCA479}" srcId="{35A7E057-D3C5-4034-86CF-32B61A84651A}" destId="{1DF7FE2D-0EC7-4557-B0DC-B1DE21C68A32}" srcOrd="6" destOrd="0" parTransId="{BA8CBC43-7787-4BE8-9F88-793CD13A30CE}" sibTransId="{ED47C17C-613F-4841-96A2-CDC03296690F}"/>
    <dgm:cxn modelId="{24489A87-5DD1-CC42-B9BE-E3B046E02E7E}" type="presOf" srcId="{6DF71B1E-4B23-49DD-B041-C665122CA6D7}" destId="{C1B3B02E-823C-D141-AB15-93AAA226192B}" srcOrd="0" destOrd="0" presId="urn:microsoft.com/office/officeart/2005/8/layout/default"/>
    <dgm:cxn modelId="{E5A4BE15-7B8D-CF4E-B1F5-59C8204A3EF3}" type="presParOf" srcId="{EC67D617-1302-5840-A1B1-BE2BFEBDCD96}" destId="{C1B3B02E-823C-D141-AB15-93AAA226192B}" srcOrd="0" destOrd="0" presId="urn:microsoft.com/office/officeart/2005/8/layout/default"/>
    <dgm:cxn modelId="{3078827C-3D8E-4241-9050-DE1999170F2C}" type="presParOf" srcId="{EC67D617-1302-5840-A1B1-BE2BFEBDCD96}" destId="{C93C3370-BD94-674E-8A02-03E5974B51A7}" srcOrd="1" destOrd="0" presId="urn:microsoft.com/office/officeart/2005/8/layout/default"/>
    <dgm:cxn modelId="{356BD166-E7E7-1441-84BE-EA19A0DA7EA8}" type="presParOf" srcId="{EC67D617-1302-5840-A1B1-BE2BFEBDCD96}" destId="{9013EDA3-D5D9-4644-9835-D88E197FB098}" srcOrd="2" destOrd="0" presId="urn:microsoft.com/office/officeart/2005/8/layout/default"/>
    <dgm:cxn modelId="{D9DCEA40-2692-DE42-A206-16DC441585B2}" type="presParOf" srcId="{EC67D617-1302-5840-A1B1-BE2BFEBDCD96}" destId="{FB9E2D9C-F414-F54D-B734-63C173856564}" srcOrd="3" destOrd="0" presId="urn:microsoft.com/office/officeart/2005/8/layout/default"/>
    <dgm:cxn modelId="{C28337DF-F922-964A-9842-7D77B2F9F0EF}" type="presParOf" srcId="{EC67D617-1302-5840-A1B1-BE2BFEBDCD96}" destId="{7DAD4D4E-001C-C44B-8706-E50E22528732}" srcOrd="4" destOrd="0" presId="urn:microsoft.com/office/officeart/2005/8/layout/default"/>
    <dgm:cxn modelId="{A3E3EE16-91C8-E545-8332-7E85EC5C5716}" type="presParOf" srcId="{EC67D617-1302-5840-A1B1-BE2BFEBDCD96}" destId="{1CA75A6A-F3A0-2546-8B1A-8B97500A3D7A}" srcOrd="5" destOrd="0" presId="urn:microsoft.com/office/officeart/2005/8/layout/default"/>
    <dgm:cxn modelId="{FC1E8AFC-0268-454C-B7BF-9794E3852727}" type="presParOf" srcId="{EC67D617-1302-5840-A1B1-BE2BFEBDCD96}" destId="{89FD8959-9C92-614F-81A4-107855830DD2}" srcOrd="6" destOrd="0" presId="urn:microsoft.com/office/officeart/2005/8/layout/default"/>
    <dgm:cxn modelId="{73C1BE84-991A-0146-9BEE-94AD51CB487B}" type="presParOf" srcId="{EC67D617-1302-5840-A1B1-BE2BFEBDCD96}" destId="{83FF0979-FBF6-7F4B-A758-53AC50ABCC52}" srcOrd="7" destOrd="0" presId="urn:microsoft.com/office/officeart/2005/8/layout/default"/>
    <dgm:cxn modelId="{DD6E6427-7A16-D240-90F3-5AC70CF63150}" type="presParOf" srcId="{EC67D617-1302-5840-A1B1-BE2BFEBDCD96}" destId="{3D5C3E28-897E-944F-9245-80A542407EB1}" srcOrd="8" destOrd="0" presId="urn:microsoft.com/office/officeart/2005/8/layout/default"/>
    <dgm:cxn modelId="{0294296E-C5AD-6440-92CB-9C5FFE4454CC}" type="presParOf" srcId="{EC67D617-1302-5840-A1B1-BE2BFEBDCD96}" destId="{9A9EA1E3-82FE-AA49-BAF5-71C84D6B8370}" srcOrd="9" destOrd="0" presId="urn:microsoft.com/office/officeart/2005/8/layout/default"/>
    <dgm:cxn modelId="{8F0B7F74-B437-DB40-A45D-7BAFE87CF155}" type="presParOf" srcId="{EC67D617-1302-5840-A1B1-BE2BFEBDCD96}" destId="{4D3E2CF8-6BA5-4548-98E3-AFD31471AE11}" srcOrd="10" destOrd="0" presId="urn:microsoft.com/office/officeart/2005/8/layout/default"/>
    <dgm:cxn modelId="{1ADD114F-E234-C74F-A479-415B62061312}" type="presParOf" srcId="{EC67D617-1302-5840-A1B1-BE2BFEBDCD96}" destId="{F93CB6EF-D9C4-C343-A4D1-4E299114CA1F}" srcOrd="11" destOrd="0" presId="urn:microsoft.com/office/officeart/2005/8/layout/default"/>
    <dgm:cxn modelId="{99539E0F-BFDC-DC43-BA9E-8AF88C22F315}" type="presParOf" srcId="{EC67D617-1302-5840-A1B1-BE2BFEBDCD96}" destId="{6151604E-01C1-5A40-A368-E8F5E4763AFC}" srcOrd="12" destOrd="0" presId="urn:microsoft.com/office/officeart/2005/8/layout/default"/>
    <dgm:cxn modelId="{E7B96C93-896D-9B46-992A-87AD62DF2879}" type="presParOf" srcId="{EC67D617-1302-5840-A1B1-BE2BFEBDCD96}" destId="{9C2FAD72-E9FD-D34B-B146-AC8C45005F8A}" srcOrd="13" destOrd="0" presId="urn:microsoft.com/office/officeart/2005/8/layout/default"/>
    <dgm:cxn modelId="{21209EE0-7A84-3142-8362-F7A2453589A1}" type="presParOf" srcId="{EC67D617-1302-5840-A1B1-BE2BFEBDCD96}" destId="{95806BFC-1AD3-6449-A94C-FA3D0C04959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1BF91-9626-4760-8F56-B3EE6E9E939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98A30F8-9DBC-44F1-BB2B-35A7EA45042C}">
      <dgm:prSet custT="1"/>
      <dgm:spPr/>
      <dgm:t>
        <a:bodyPr/>
        <a:lstStyle/>
        <a:p>
          <a:r>
            <a:rPr lang="ru-RU" sz="2000" dirty="0"/>
            <a:t>К</a:t>
          </a:r>
          <a:r>
            <a:rPr lang="aa-ET" sz="2400" dirty="0"/>
            <a:t>ісі есіміне байланысты әлемдік құжаттар</a:t>
          </a:r>
          <a:endParaRPr lang="en-US" sz="2400" dirty="0"/>
        </a:p>
      </dgm:t>
    </dgm:pt>
    <dgm:pt modelId="{F26F5AEB-4428-4053-8321-B6A2B090084A}" type="parTrans" cxnId="{C8F85697-9771-4872-B56D-F7961BFAE5ED}">
      <dgm:prSet/>
      <dgm:spPr/>
      <dgm:t>
        <a:bodyPr/>
        <a:lstStyle/>
        <a:p>
          <a:endParaRPr lang="en-US"/>
        </a:p>
      </dgm:t>
    </dgm:pt>
    <dgm:pt modelId="{43B3636D-6C2E-4F90-A0C0-86C4B491B53D}" type="sibTrans" cxnId="{C8F85697-9771-4872-B56D-F7961BFAE5ED}">
      <dgm:prSet/>
      <dgm:spPr/>
      <dgm:t>
        <a:bodyPr/>
        <a:lstStyle/>
        <a:p>
          <a:endParaRPr lang="en-US"/>
        </a:p>
      </dgm:t>
    </dgm:pt>
    <dgm:pt modelId="{46CAD639-C4F9-4EF4-B46D-8D9B8149C3B1}">
      <dgm:prSet custT="1"/>
      <dgm:spPr/>
      <dgm:t>
        <a:bodyPr/>
        <a:lstStyle/>
        <a:p>
          <a:r>
            <a:rPr lang="aa-ET" sz="2000" dirty="0"/>
            <a:t>Географиялық нысандарға байланысты стандарттар мен заңдар, ережелер</a:t>
          </a:r>
          <a:endParaRPr lang="en-US" sz="2000" dirty="0"/>
        </a:p>
      </dgm:t>
    </dgm:pt>
    <dgm:pt modelId="{51EB9AF6-99E9-4A22-83B1-8036086BA673}" type="parTrans" cxnId="{723EBABF-7459-4FF0-B51D-98EA06F4180E}">
      <dgm:prSet/>
      <dgm:spPr/>
      <dgm:t>
        <a:bodyPr/>
        <a:lstStyle/>
        <a:p>
          <a:endParaRPr lang="en-US"/>
        </a:p>
      </dgm:t>
    </dgm:pt>
    <dgm:pt modelId="{04DA09CC-A744-458F-9C1A-D1EDB5C577F5}" type="sibTrans" cxnId="{723EBABF-7459-4FF0-B51D-98EA06F4180E}">
      <dgm:prSet/>
      <dgm:spPr/>
      <dgm:t>
        <a:bodyPr/>
        <a:lstStyle/>
        <a:p>
          <a:endParaRPr lang="en-US"/>
        </a:p>
      </dgm:t>
    </dgm:pt>
    <dgm:pt modelId="{AEFB50C1-129D-4E80-A5DF-6EF84877FFDD}">
      <dgm:prSet custT="1"/>
      <dgm:spPr/>
      <dgm:t>
        <a:bodyPr/>
        <a:lstStyle/>
        <a:p>
          <a:r>
            <a:rPr lang="aa-ET" sz="2800" dirty="0"/>
            <a:t>Антропонимдер</a:t>
          </a:r>
          <a:endParaRPr lang="en-US" sz="2800" dirty="0"/>
        </a:p>
      </dgm:t>
    </dgm:pt>
    <dgm:pt modelId="{6001C8CD-A2D1-4938-BB01-493A8F618B1C}" type="parTrans" cxnId="{B5BB2E89-FA8F-4AC1-89CA-75466C359843}">
      <dgm:prSet/>
      <dgm:spPr/>
      <dgm:t>
        <a:bodyPr/>
        <a:lstStyle/>
        <a:p>
          <a:endParaRPr lang="en-US"/>
        </a:p>
      </dgm:t>
    </dgm:pt>
    <dgm:pt modelId="{60998225-9369-4A48-879C-6B03CE86508F}" type="sibTrans" cxnId="{B5BB2E89-FA8F-4AC1-89CA-75466C359843}">
      <dgm:prSet/>
      <dgm:spPr/>
      <dgm:t>
        <a:bodyPr/>
        <a:lstStyle/>
        <a:p>
          <a:endParaRPr lang="en-US"/>
        </a:p>
      </dgm:t>
    </dgm:pt>
    <dgm:pt modelId="{516A6EA1-14CB-4064-9823-F525A5B8ADB2}">
      <dgm:prSet custT="1"/>
      <dgm:spPr/>
      <dgm:t>
        <a:bodyPr/>
        <a:lstStyle/>
        <a:p>
          <a:r>
            <a:rPr lang="aa-ET" sz="2000" dirty="0"/>
            <a:t>Топонимдер</a:t>
          </a:r>
          <a:endParaRPr lang="en-US" sz="2000" dirty="0"/>
        </a:p>
      </dgm:t>
    </dgm:pt>
    <dgm:pt modelId="{1D926866-FE13-4F83-93A3-DB2A93337EBF}" type="parTrans" cxnId="{0293E461-8DB2-477A-AC23-7AE478CC8D58}">
      <dgm:prSet/>
      <dgm:spPr/>
      <dgm:t>
        <a:bodyPr/>
        <a:lstStyle/>
        <a:p>
          <a:endParaRPr lang="en-US"/>
        </a:p>
      </dgm:t>
    </dgm:pt>
    <dgm:pt modelId="{EF834B54-2394-42EB-B2F8-D09A36923077}" type="sibTrans" cxnId="{0293E461-8DB2-477A-AC23-7AE478CC8D58}">
      <dgm:prSet/>
      <dgm:spPr/>
      <dgm:t>
        <a:bodyPr/>
        <a:lstStyle/>
        <a:p>
          <a:endParaRPr lang="en-US"/>
        </a:p>
      </dgm:t>
    </dgm:pt>
    <dgm:pt modelId="{8F887073-C842-4E27-9524-8DA155139CAE}">
      <dgm:prSet custT="1"/>
      <dgm:spPr/>
      <dgm:t>
        <a:bodyPr/>
        <a:lstStyle/>
        <a:p>
          <a:r>
            <a:rPr lang="aa-ET" sz="2400" dirty="0"/>
            <a:t>Космонимдер</a:t>
          </a:r>
          <a:endParaRPr lang="en-US" sz="2400" dirty="0"/>
        </a:p>
      </dgm:t>
    </dgm:pt>
    <dgm:pt modelId="{C5627144-6BA8-4E07-89AB-1EF50464F4AC}" type="parTrans" cxnId="{272D5D81-16A5-4F99-BB0C-6A1BB8E62EA6}">
      <dgm:prSet/>
      <dgm:spPr/>
      <dgm:t>
        <a:bodyPr/>
        <a:lstStyle/>
        <a:p>
          <a:endParaRPr lang="en-US"/>
        </a:p>
      </dgm:t>
    </dgm:pt>
    <dgm:pt modelId="{6F2E70D5-8B48-430E-85E6-C0F77E55FD32}" type="sibTrans" cxnId="{272D5D81-16A5-4F99-BB0C-6A1BB8E62EA6}">
      <dgm:prSet/>
      <dgm:spPr/>
      <dgm:t>
        <a:bodyPr/>
        <a:lstStyle/>
        <a:p>
          <a:endParaRPr lang="en-US"/>
        </a:p>
      </dgm:t>
    </dgm:pt>
    <dgm:pt modelId="{D0F01EA9-09D9-48E4-9F79-34EB89673791}">
      <dgm:prSet custT="1"/>
      <dgm:spPr/>
      <dgm:t>
        <a:bodyPr/>
        <a:lstStyle/>
        <a:p>
          <a:r>
            <a:rPr lang="aa-ET" sz="2400" dirty="0"/>
            <a:t>Ивентонимдер</a:t>
          </a:r>
          <a:endParaRPr lang="en-US" sz="2400" dirty="0"/>
        </a:p>
      </dgm:t>
    </dgm:pt>
    <dgm:pt modelId="{47CBF5A2-7E20-4A78-9803-6F6C5C8BFF20}" type="parTrans" cxnId="{957640E4-8E4E-452B-9A53-159BAD284B10}">
      <dgm:prSet/>
      <dgm:spPr/>
      <dgm:t>
        <a:bodyPr/>
        <a:lstStyle/>
        <a:p>
          <a:endParaRPr lang="en-US"/>
        </a:p>
      </dgm:t>
    </dgm:pt>
    <dgm:pt modelId="{4BCF50A0-2730-4C7E-AD35-4363AABE97AF}" type="sibTrans" cxnId="{957640E4-8E4E-452B-9A53-159BAD284B10}">
      <dgm:prSet/>
      <dgm:spPr/>
      <dgm:t>
        <a:bodyPr/>
        <a:lstStyle/>
        <a:p>
          <a:endParaRPr lang="en-US"/>
        </a:p>
      </dgm:t>
    </dgm:pt>
    <dgm:pt modelId="{2A205C6F-3042-4BA0-B209-2B1A6D24180A}">
      <dgm:prSet custT="1"/>
      <dgm:spPr/>
      <dgm:t>
        <a:bodyPr/>
        <a:lstStyle/>
        <a:p>
          <a:r>
            <a:rPr lang="aa-ET" sz="2400" dirty="0"/>
            <a:t>Ономастика және қоғам</a:t>
          </a:r>
          <a:endParaRPr lang="en-US" sz="2400" dirty="0"/>
        </a:p>
      </dgm:t>
    </dgm:pt>
    <dgm:pt modelId="{14CB878B-B715-4310-B0CF-161DD5659EA3}" type="parTrans" cxnId="{90B9985C-2894-475A-A09B-8D5FDB177742}">
      <dgm:prSet/>
      <dgm:spPr/>
      <dgm:t>
        <a:bodyPr/>
        <a:lstStyle/>
        <a:p>
          <a:endParaRPr lang="en-US"/>
        </a:p>
      </dgm:t>
    </dgm:pt>
    <dgm:pt modelId="{0B40B7C8-DF19-4E75-AA03-2A8D6694DBC3}" type="sibTrans" cxnId="{90B9985C-2894-475A-A09B-8D5FDB177742}">
      <dgm:prSet/>
      <dgm:spPr/>
      <dgm:t>
        <a:bodyPr/>
        <a:lstStyle/>
        <a:p>
          <a:endParaRPr lang="en-US"/>
        </a:p>
      </dgm:t>
    </dgm:pt>
    <dgm:pt modelId="{06B40FD3-7809-7544-BA8F-61249FDD1B45}" type="pres">
      <dgm:prSet presAssocID="{E081BF91-9626-4760-8F56-B3EE6E9E93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F32A47-FA9B-364A-9105-CA7328ECF7B2}" type="pres">
      <dgm:prSet presAssocID="{D98A30F8-9DBC-44F1-BB2B-35A7EA45042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288A1-0077-1344-965F-7BCEDCB99A1C}" type="pres">
      <dgm:prSet presAssocID="{43B3636D-6C2E-4F90-A0C0-86C4B491B53D}" presName="sibTrans" presStyleCnt="0"/>
      <dgm:spPr/>
    </dgm:pt>
    <dgm:pt modelId="{150A1780-557E-8D40-A58F-71F38CD63659}" type="pres">
      <dgm:prSet presAssocID="{46CAD639-C4F9-4EF4-B46D-8D9B8149C3B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A2B27-B80C-3B4C-8488-DADE0FBBA17D}" type="pres">
      <dgm:prSet presAssocID="{04DA09CC-A744-458F-9C1A-D1EDB5C577F5}" presName="sibTrans" presStyleCnt="0"/>
      <dgm:spPr/>
    </dgm:pt>
    <dgm:pt modelId="{B5DB5E02-BBFF-E048-AF16-0E41F85E33B1}" type="pres">
      <dgm:prSet presAssocID="{AEFB50C1-129D-4E80-A5DF-6EF84877FFD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D40EE-9A86-EC42-BC19-F44150801C87}" type="pres">
      <dgm:prSet presAssocID="{60998225-9369-4A48-879C-6B03CE86508F}" presName="sibTrans" presStyleCnt="0"/>
      <dgm:spPr/>
    </dgm:pt>
    <dgm:pt modelId="{4BC4CEED-53B3-9549-9922-A5F3789CA28B}" type="pres">
      <dgm:prSet presAssocID="{516A6EA1-14CB-4064-9823-F525A5B8ADB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8CD37-F7E7-6842-B748-34B7031B9EE6}" type="pres">
      <dgm:prSet presAssocID="{EF834B54-2394-42EB-B2F8-D09A36923077}" presName="sibTrans" presStyleCnt="0"/>
      <dgm:spPr/>
    </dgm:pt>
    <dgm:pt modelId="{74C24A85-8EF5-3A42-B989-81EF8D2CD5CE}" type="pres">
      <dgm:prSet presAssocID="{8F887073-C842-4E27-9524-8DA155139CAE}" presName="node" presStyleLbl="node1" presStyleIdx="4" presStyleCnt="7" custLinFactNeighborX="-12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B134C-9852-2E47-8AE3-F61402D83C83}" type="pres">
      <dgm:prSet presAssocID="{6F2E70D5-8B48-430E-85E6-C0F77E55FD32}" presName="sibTrans" presStyleCnt="0"/>
      <dgm:spPr/>
    </dgm:pt>
    <dgm:pt modelId="{CFB81BBD-CC17-D945-9CA5-468C9521BE0C}" type="pres">
      <dgm:prSet presAssocID="{D0F01EA9-09D9-48E4-9F79-34EB8967379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308C4-978B-5D43-BCB0-F78B69FF6DDC}" type="pres">
      <dgm:prSet presAssocID="{4BCF50A0-2730-4C7E-AD35-4363AABE97AF}" presName="sibTrans" presStyleCnt="0"/>
      <dgm:spPr/>
    </dgm:pt>
    <dgm:pt modelId="{B6791D06-302C-2E47-AFB9-7F33529E0EC0}" type="pres">
      <dgm:prSet presAssocID="{2A205C6F-3042-4BA0-B209-2B1A6D24180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730FD4-A917-D342-9290-B17873B83996}" type="presOf" srcId="{46CAD639-C4F9-4EF4-B46D-8D9B8149C3B1}" destId="{150A1780-557E-8D40-A58F-71F38CD63659}" srcOrd="0" destOrd="0" presId="urn:microsoft.com/office/officeart/2005/8/layout/default"/>
    <dgm:cxn modelId="{A10B9CB5-4C11-1E43-9B21-DE9BC3606FD2}" type="presOf" srcId="{516A6EA1-14CB-4064-9823-F525A5B8ADB2}" destId="{4BC4CEED-53B3-9549-9922-A5F3789CA28B}" srcOrd="0" destOrd="0" presId="urn:microsoft.com/office/officeart/2005/8/layout/default"/>
    <dgm:cxn modelId="{0EADC576-05FE-E041-9432-C4F4F0F1CD2C}" type="presOf" srcId="{D98A30F8-9DBC-44F1-BB2B-35A7EA45042C}" destId="{14F32A47-FA9B-364A-9105-CA7328ECF7B2}" srcOrd="0" destOrd="0" presId="urn:microsoft.com/office/officeart/2005/8/layout/default"/>
    <dgm:cxn modelId="{723EBABF-7459-4FF0-B51D-98EA06F4180E}" srcId="{E081BF91-9626-4760-8F56-B3EE6E9E9391}" destId="{46CAD639-C4F9-4EF4-B46D-8D9B8149C3B1}" srcOrd="1" destOrd="0" parTransId="{51EB9AF6-99E9-4A22-83B1-8036086BA673}" sibTransId="{04DA09CC-A744-458F-9C1A-D1EDB5C577F5}"/>
    <dgm:cxn modelId="{87A4611F-2C6C-0E43-A36E-A50343A6A848}" type="presOf" srcId="{E081BF91-9626-4760-8F56-B3EE6E9E9391}" destId="{06B40FD3-7809-7544-BA8F-61249FDD1B45}" srcOrd="0" destOrd="0" presId="urn:microsoft.com/office/officeart/2005/8/layout/default"/>
    <dgm:cxn modelId="{C8F85697-9771-4872-B56D-F7961BFAE5ED}" srcId="{E081BF91-9626-4760-8F56-B3EE6E9E9391}" destId="{D98A30F8-9DBC-44F1-BB2B-35A7EA45042C}" srcOrd="0" destOrd="0" parTransId="{F26F5AEB-4428-4053-8321-B6A2B090084A}" sibTransId="{43B3636D-6C2E-4F90-A0C0-86C4B491B53D}"/>
    <dgm:cxn modelId="{CE336CAF-A7E9-D94A-91F4-58FF3F7DEB4F}" type="presOf" srcId="{2A205C6F-3042-4BA0-B209-2B1A6D24180A}" destId="{B6791D06-302C-2E47-AFB9-7F33529E0EC0}" srcOrd="0" destOrd="0" presId="urn:microsoft.com/office/officeart/2005/8/layout/default"/>
    <dgm:cxn modelId="{90B9985C-2894-475A-A09B-8D5FDB177742}" srcId="{E081BF91-9626-4760-8F56-B3EE6E9E9391}" destId="{2A205C6F-3042-4BA0-B209-2B1A6D24180A}" srcOrd="6" destOrd="0" parTransId="{14CB878B-B715-4310-B0CF-161DD5659EA3}" sibTransId="{0B40B7C8-DF19-4E75-AA03-2A8D6694DBC3}"/>
    <dgm:cxn modelId="{20D9E5D7-FDF9-0F43-A870-3201B6E16DA7}" type="presOf" srcId="{D0F01EA9-09D9-48E4-9F79-34EB89673791}" destId="{CFB81BBD-CC17-D945-9CA5-468C9521BE0C}" srcOrd="0" destOrd="0" presId="urn:microsoft.com/office/officeart/2005/8/layout/default"/>
    <dgm:cxn modelId="{957640E4-8E4E-452B-9A53-159BAD284B10}" srcId="{E081BF91-9626-4760-8F56-B3EE6E9E9391}" destId="{D0F01EA9-09D9-48E4-9F79-34EB89673791}" srcOrd="5" destOrd="0" parTransId="{47CBF5A2-7E20-4A78-9803-6F6C5C8BFF20}" sibTransId="{4BCF50A0-2730-4C7E-AD35-4363AABE97AF}"/>
    <dgm:cxn modelId="{272D5D81-16A5-4F99-BB0C-6A1BB8E62EA6}" srcId="{E081BF91-9626-4760-8F56-B3EE6E9E9391}" destId="{8F887073-C842-4E27-9524-8DA155139CAE}" srcOrd="4" destOrd="0" parTransId="{C5627144-6BA8-4E07-89AB-1EF50464F4AC}" sibTransId="{6F2E70D5-8B48-430E-85E6-C0F77E55FD32}"/>
    <dgm:cxn modelId="{B5BB2E89-FA8F-4AC1-89CA-75466C359843}" srcId="{E081BF91-9626-4760-8F56-B3EE6E9E9391}" destId="{AEFB50C1-129D-4E80-A5DF-6EF84877FFDD}" srcOrd="2" destOrd="0" parTransId="{6001C8CD-A2D1-4938-BB01-493A8F618B1C}" sibTransId="{60998225-9369-4A48-879C-6B03CE86508F}"/>
    <dgm:cxn modelId="{A1D16BE3-FF41-1348-A89A-FBF3F8CCED8B}" type="presOf" srcId="{AEFB50C1-129D-4E80-A5DF-6EF84877FFDD}" destId="{B5DB5E02-BBFF-E048-AF16-0E41F85E33B1}" srcOrd="0" destOrd="0" presId="urn:microsoft.com/office/officeart/2005/8/layout/default"/>
    <dgm:cxn modelId="{5461C166-A635-F641-A46C-7C53C042CB10}" type="presOf" srcId="{8F887073-C842-4E27-9524-8DA155139CAE}" destId="{74C24A85-8EF5-3A42-B989-81EF8D2CD5CE}" srcOrd="0" destOrd="0" presId="urn:microsoft.com/office/officeart/2005/8/layout/default"/>
    <dgm:cxn modelId="{0293E461-8DB2-477A-AC23-7AE478CC8D58}" srcId="{E081BF91-9626-4760-8F56-B3EE6E9E9391}" destId="{516A6EA1-14CB-4064-9823-F525A5B8ADB2}" srcOrd="3" destOrd="0" parTransId="{1D926866-FE13-4F83-93A3-DB2A93337EBF}" sibTransId="{EF834B54-2394-42EB-B2F8-D09A36923077}"/>
    <dgm:cxn modelId="{285CF774-919E-3248-989B-EF041D10C297}" type="presParOf" srcId="{06B40FD3-7809-7544-BA8F-61249FDD1B45}" destId="{14F32A47-FA9B-364A-9105-CA7328ECF7B2}" srcOrd="0" destOrd="0" presId="urn:microsoft.com/office/officeart/2005/8/layout/default"/>
    <dgm:cxn modelId="{3CD6B25C-941B-1543-94CA-4D4C4AB3A704}" type="presParOf" srcId="{06B40FD3-7809-7544-BA8F-61249FDD1B45}" destId="{DEC288A1-0077-1344-965F-7BCEDCB99A1C}" srcOrd="1" destOrd="0" presId="urn:microsoft.com/office/officeart/2005/8/layout/default"/>
    <dgm:cxn modelId="{9EA6B045-8446-3D4B-855D-EC4F8F0E06C9}" type="presParOf" srcId="{06B40FD3-7809-7544-BA8F-61249FDD1B45}" destId="{150A1780-557E-8D40-A58F-71F38CD63659}" srcOrd="2" destOrd="0" presId="urn:microsoft.com/office/officeart/2005/8/layout/default"/>
    <dgm:cxn modelId="{ADF3CF61-014F-E243-A4D0-D766DD84B4CB}" type="presParOf" srcId="{06B40FD3-7809-7544-BA8F-61249FDD1B45}" destId="{495A2B27-B80C-3B4C-8488-DADE0FBBA17D}" srcOrd="3" destOrd="0" presId="urn:microsoft.com/office/officeart/2005/8/layout/default"/>
    <dgm:cxn modelId="{ADB82A82-02B8-2745-9625-FF0D7A20746F}" type="presParOf" srcId="{06B40FD3-7809-7544-BA8F-61249FDD1B45}" destId="{B5DB5E02-BBFF-E048-AF16-0E41F85E33B1}" srcOrd="4" destOrd="0" presId="urn:microsoft.com/office/officeart/2005/8/layout/default"/>
    <dgm:cxn modelId="{60842256-32E9-C14B-8FD6-CA374AD943AB}" type="presParOf" srcId="{06B40FD3-7809-7544-BA8F-61249FDD1B45}" destId="{3E8D40EE-9A86-EC42-BC19-F44150801C87}" srcOrd="5" destOrd="0" presId="urn:microsoft.com/office/officeart/2005/8/layout/default"/>
    <dgm:cxn modelId="{6C094AE2-ADC7-C24E-9C7E-DE937DA4CA62}" type="presParOf" srcId="{06B40FD3-7809-7544-BA8F-61249FDD1B45}" destId="{4BC4CEED-53B3-9549-9922-A5F3789CA28B}" srcOrd="6" destOrd="0" presId="urn:microsoft.com/office/officeart/2005/8/layout/default"/>
    <dgm:cxn modelId="{3C7EBAA5-A8FD-B348-98BE-B67421B4E8DD}" type="presParOf" srcId="{06B40FD3-7809-7544-BA8F-61249FDD1B45}" destId="{3CA8CD37-F7E7-6842-B748-34B7031B9EE6}" srcOrd="7" destOrd="0" presId="urn:microsoft.com/office/officeart/2005/8/layout/default"/>
    <dgm:cxn modelId="{961F6748-DBCF-DB4C-BAA6-8F83792E1302}" type="presParOf" srcId="{06B40FD3-7809-7544-BA8F-61249FDD1B45}" destId="{74C24A85-8EF5-3A42-B989-81EF8D2CD5CE}" srcOrd="8" destOrd="0" presId="urn:microsoft.com/office/officeart/2005/8/layout/default"/>
    <dgm:cxn modelId="{06486809-B28B-8E4E-90B7-50EC7D87D397}" type="presParOf" srcId="{06B40FD3-7809-7544-BA8F-61249FDD1B45}" destId="{FC8B134C-9852-2E47-8AE3-F61402D83C83}" srcOrd="9" destOrd="0" presId="urn:microsoft.com/office/officeart/2005/8/layout/default"/>
    <dgm:cxn modelId="{27E8433A-590B-A64B-B7C2-401B03B25BC6}" type="presParOf" srcId="{06B40FD3-7809-7544-BA8F-61249FDD1B45}" destId="{CFB81BBD-CC17-D945-9CA5-468C9521BE0C}" srcOrd="10" destOrd="0" presId="urn:microsoft.com/office/officeart/2005/8/layout/default"/>
    <dgm:cxn modelId="{8C554612-4F4A-E14D-9733-801DD9E5FB30}" type="presParOf" srcId="{06B40FD3-7809-7544-BA8F-61249FDD1B45}" destId="{262308C4-978B-5D43-BCB0-F78B69FF6DDC}" srcOrd="11" destOrd="0" presId="urn:microsoft.com/office/officeart/2005/8/layout/default"/>
    <dgm:cxn modelId="{D69D2BBE-22B0-5944-A649-60EECE0E03F0}" type="presParOf" srcId="{06B40FD3-7809-7544-BA8F-61249FDD1B45}" destId="{B6791D06-302C-2E47-AFB9-7F33529E0EC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7E129A-9F07-4817-A2FA-37C22491087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7E2CFC-DB95-480A-AB5E-0DD2C3FBA628}">
      <dgm:prSet/>
      <dgm:spPr/>
      <dgm:t>
        <a:bodyPr/>
        <a:lstStyle/>
        <a:p>
          <a:r>
            <a:rPr lang="aa-ET" dirty="0"/>
            <a:t>Кісіні атаудың құрылымы</a:t>
          </a:r>
          <a:endParaRPr lang="en-US" dirty="0"/>
        </a:p>
      </dgm:t>
    </dgm:pt>
    <dgm:pt modelId="{3B44F431-89D1-4819-88C4-2AFC1199D952}" type="parTrans" cxnId="{F7016E4A-F796-413A-B6D8-199CFF6259ED}">
      <dgm:prSet/>
      <dgm:spPr/>
      <dgm:t>
        <a:bodyPr/>
        <a:lstStyle/>
        <a:p>
          <a:endParaRPr lang="en-US"/>
        </a:p>
      </dgm:t>
    </dgm:pt>
    <dgm:pt modelId="{902CE01C-1F40-42E2-AF30-4D5AED323D4A}" type="sibTrans" cxnId="{F7016E4A-F796-413A-B6D8-199CFF6259ED}">
      <dgm:prSet/>
      <dgm:spPr/>
      <dgm:t>
        <a:bodyPr/>
        <a:lstStyle/>
        <a:p>
          <a:endParaRPr lang="en-US"/>
        </a:p>
      </dgm:t>
    </dgm:pt>
    <dgm:pt modelId="{AE26097F-2D85-4501-967C-BD7475F8D1AB}">
      <dgm:prSet/>
      <dgm:spPr/>
      <dgm:t>
        <a:bodyPr/>
        <a:lstStyle/>
        <a:p>
          <a:r>
            <a:rPr lang="aa-ET" dirty="0"/>
            <a:t>Кісі есіміне қатысты салт </a:t>
          </a:r>
          <a:r>
            <a:rPr lang="en-US" dirty="0"/>
            <a:t>-</a:t>
          </a:r>
          <a:r>
            <a:rPr lang="aa-ET" dirty="0"/>
            <a:t>дәстүр мен наным, сенім, ырымдар</a:t>
          </a:r>
          <a:endParaRPr lang="en-US" dirty="0"/>
        </a:p>
      </dgm:t>
    </dgm:pt>
    <dgm:pt modelId="{41E103FC-C406-4389-972E-B45882AEF113}" type="parTrans" cxnId="{86EFC58C-0A85-4F84-BE0D-8882D1E04909}">
      <dgm:prSet/>
      <dgm:spPr/>
      <dgm:t>
        <a:bodyPr/>
        <a:lstStyle/>
        <a:p>
          <a:endParaRPr lang="en-US"/>
        </a:p>
      </dgm:t>
    </dgm:pt>
    <dgm:pt modelId="{81EC8A2B-D4F2-4D33-8CB5-6CDFBED88A0B}" type="sibTrans" cxnId="{86EFC58C-0A85-4F84-BE0D-8882D1E04909}">
      <dgm:prSet/>
      <dgm:spPr/>
      <dgm:t>
        <a:bodyPr/>
        <a:lstStyle/>
        <a:p>
          <a:endParaRPr lang="en-US"/>
        </a:p>
      </dgm:t>
    </dgm:pt>
    <dgm:pt modelId="{CC26F085-DF18-4661-9950-2390FB4020F1}">
      <dgm:prSet/>
      <dgm:spPr/>
      <dgm:t>
        <a:bodyPr/>
        <a:lstStyle/>
        <a:p>
          <a:r>
            <a:rPr lang="aa-ET" dirty="0"/>
            <a:t>Түркі мәдениетіндегі «ұл»</a:t>
          </a:r>
          <a:r>
            <a:rPr lang="en-US" dirty="0"/>
            <a:t> </a:t>
          </a:r>
          <a:r>
            <a:rPr lang="kk-KZ" dirty="0"/>
            <a:t>және «күл»</a:t>
          </a:r>
          <a:r>
            <a:rPr lang="aa-ET" dirty="0"/>
            <a:t> антроформанттары</a:t>
          </a:r>
          <a:endParaRPr lang="en-US" dirty="0"/>
        </a:p>
      </dgm:t>
    </dgm:pt>
    <dgm:pt modelId="{D5F04E2D-EF53-490F-AE1C-CA80FB7BF99A}" type="parTrans" cxnId="{366D175D-2B42-441F-B756-69802A305A82}">
      <dgm:prSet/>
      <dgm:spPr/>
      <dgm:t>
        <a:bodyPr/>
        <a:lstStyle/>
        <a:p>
          <a:endParaRPr lang="en-US"/>
        </a:p>
      </dgm:t>
    </dgm:pt>
    <dgm:pt modelId="{C528CE0A-A79A-4C32-B68D-FAB25A867166}" type="sibTrans" cxnId="{366D175D-2B42-441F-B756-69802A305A82}">
      <dgm:prSet/>
      <dgm:spPr/>
      <dgm:t>
        <a:bodyPr/>
        <a:lstStyle/>
        <a:p>
          <a:endParaRPr lang="en-US"/>
        </a:p>
      </dgm:t>
    </dgm:pt>
    <dgm:pt modelId="{5D9EF145-8C25-4B7D-93D4-F3E985CC44BD}">
      <dgm:prSet/>
      <dgm:spPr/>
      <dgm:t>
        <a:bodyPr/>
        <a:lstStyle/>
        <a:p>
          <a:r>
            <a:rPr lang="aa-ET"/>
            <a:t>Қос текті есімдер</a:t>
          </a:r>
          <a:endParaRPr lang="en-US"/>
        </a:p>
      </dgm:t>
    </dgm:pt>
    <dgm:pt modelId="{F1166F8E-0528-4776-91F4-1B4620C5608F}" type="parTrans" cxnId="{725C001C-CE02-46AB-9BF8-EDB1CE9A1DAA}">
      <dgm:prSet/>
      <dgm:spPr/>
      <dgm:t>
        <a:bodyPr/>
        <a:lstStyle/>
        <a:p>
          <a:endParaRPr lang="en-US"/>
        </a:p>
      </dgm:t>
    </dgm:pt>
    <dgm:pt modelId="{642C5D31-70D6-4FBD-9ED1-9E6B68BFE31A}" type="sibTrans" cxnId="{725C001C-CE02-46AB-9BF8-EDB1CE9A1DAA}">
      <dgm:prSet/>
      <dgm:spPr/>
      <dgm:t>
        <a:bodyPr/>
        <a:lstStyle/>
        <a:p>
          <a:endParaRPr lang="en-US"/>
        </a:p>
      </dgm:t>
    </dgm:pt>
    <dgm:pt modelId="{392D909B-1989-F443-B32E-F7771ABB516D}" type="pres">
      <dgm:prSet presAssocID="{377E129A-9F07-4817-A2FA-37C22491087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90AB96-23BF-914F-A916-336317DC3D15}" type="pres">
      <dgm:prSet presAssocID="{377E129A-9F07-4817-A2FA-37C224910875}" presName="dummyMaxCanvas" presStyleCnt="0">
        <dgm:presLayoutVars/>
      </dgm:prSet>
      <dgm:spPr/>
    </dgm:pt>
    <dgm:pt modelId="{09186754-422D-A04B-B208-93144A8909D1}" type="pres">
      <dgm:prSet presAssocID="{377E129A-9F07-4817-A2FA-37C224910875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4BA56-892B-6849-951B-AC9A25F8AE01}" type="pres">
      <dgm:prSet presAssocID="{377E129A-9F07-4817-A2FA-37C22491087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832CE-4710-E241-9967-9AC4A70AC751}" type="pres">
      <dgm:prSet presAssocID="{377E129A-9F07-4817-A2FA-37C224910875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86B7A-C29C-2F4E-B7F2-30E26CFF1C6F}" type="pres">
      <dgm:prSet presAssocID="{377E129A-9F07-4817-A2FA-37C224910875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908F6-7AAB-9546-9904-95CDE73B9295}" type="pres">
      <dgm:prSet presAssocID="{377E129A-9F07-4817-A2FA-37C22491087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D511C-0D1C-1A44-AE4D-BC24A858A67C}" type="pres">
      <dgm:prSet presAssocID="{377E129A-9F07-4817-A2FA-37C22491087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409CA-0D5B-F446-99D3-58F050B795CF}" type="pres">
      <dgm:prSet presAssocID="{377E129A-9F07-4817-A2FA-37C224910875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9866F-945B-974B-B404-445E531CD06B}" type="pres">
      <dgm:prSet presAssocID="{377E129A-9F07-4817-A2FA-37C22491087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C93719-47E3-3646-ABD3-236306B604DF}" type="pres">
      <dgm:prSet presAssocID="{377E129A-9F07-4817-A2FA-37C22491087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6E60A-EB7F-374E-8EDB-726452813D6D}" type="pres">
      <dgm:prSet presAssocID="{377E129A-9F07-4817-A2FA-37C22491087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B801C-8751-DC4D-ABC0-0FEF110A6700}" type="pres">
      <dgm:prSet presAssocID="{377E129A-9F07-4817-A2FA-37C22491087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08CAF-412B-AC49-BCC6-F84AC317B717}" type="presOf" srcId="{377E129A-9F07-4817-A2FA-37C224910875}" destId="{392D909B-1989-F443-B32E-F7771ABB516D}" srcOrd="0" destOrd="0" presId="urn:microsoft.com/office/officeart/2005/8/layout/vProcess5"/>
    <dgm:cxn modelId="{725C001C-CE02-46AB-9BF8-EDB1CE9A1DAA}" srcId="{377E129A-9F07-4817-A2FA-37C224910875}" destId="{5D9EF145-8C25-4B7D-93D4-F3E985CC44BD}" srcOrd="3" destOrd="0" parTransId="{F1166F8E-0528-4776-91F4-1B4620C5608F}" sibTransId="{642C5D31-70D6-4FBD-9ED1-9E6B68BFE31A}"/>
    <dgm:cxn modelId="{C41FEF4E-D7F4-A747-9DAC-4AA81EC8C717}" type="presOf" srcId="{AE26097F-2D85-4501-967C-BD7475F8D1AB}" destId="{6E04BA56-892B-6849-951B-AC9A25F8AE01}" srcOrd="0" destOrd="0" presId="urn:microsoft.com/office/officeart/2005/8/layout/vProcess5"/>
    <dgm:cxn modelId="{0E0F9B9B-AF4C-D945-8ABD-7A7DDB600604}" type="presOf" srcId="{C528CE0A-A79A-4C32-B68D-FAB25A867166}" destId="{5DB409CA-0D5B-F446-99D3-58F050B795CF}" srcOrd="0" destOrd="0" presId="urn:microsoft.com/office/officeart/2005/8/layout/vProcess5"/>
    <dgm:cxn modelId="{86D03C43-6070-4B4E-B0DE-1FC15C78D7BA}" type="presOf" srcId="{81EC8A2B-D4F2-4D33-8CB5-6CDFBED88A0B}" destId="{B80D511C-0D1C-1A44-AE4D-BC24A858A67C}" srcOrd="0" destOrd="0" presId="urn:microsoft.com/office/officeart/2005/8/layout/vProcess5"/>
    <dgm:cxn modelId="{0F020B0D-D4A4-744D-8991-1611EF5DADB0}" type="presOf" srcId="{5D9EF145-8C25-4B7D-93D4-F3E985CC44BD}" destId="{A4DB801C-8751-DC4D-ABC0-0FEF110A6700}" srcOrd="1" destOrd="0" presId="urn:microsoft.com/office/officeart/2005/8/layout/vProcess5"/>
    <dgm:cxn modelId="{366D175D-2B42-441F-B756-69802A305A82}" srcId="{377E129A-9F07-4817-A2FA-37C224910875}" destId="{CC26F085-DF18-4661-9950-2390FB4020F1}" srcOrd="2" destOrd="0" parTransId="{D5F04E2D-EF53-490F-AE1C-CA80FB7BF99A}" sibTransId="{C528CE0A-A79A-4C32-B68D-FAB25A867166}"/>
    <dgm:cxn modelId="{DB042998-06F8-5F44-8C85-0D7D39B8AA49}" type="presOf" srcId="{CC26F085-DF18-4661-9950-2390FB4020F1}" destId="{BF9832CE-4710-E241-9967-9AC4A70AC751}" srcOrd="0" destOrd="0" presId="urn:microsoft.com/office/officeart/2005/8/layout/vProcess5"/>
    <dgm:cxn modelId="{07EDA1AE-E984-834C-8674-38A127ECD823}" type="presOf" srcId="{902CE01C-1F40-42E2-AF30-4D5AED323D4A}" destId="{39C908F6-7AAB-9546-9904-95CDE73B9295}" srcOrd="0" destOrd="0" presId="urn:microsoft.com/office/officeart/2005/8/layout/vProcess5"/>
    <dgm:cxn modelId="{B87C54AB-F391-FD4E-922A-2B46FAD64BAE}" type="presOf" srcId="{CC26F085-DF18-4661-9950-2390FB4020F1}" destId="{3F76E60A-EB7F-374E-8EDB-726452813D6D}" srcOrd="1" destOrd="0" presId="urn:microsoft.com/office/officeart/2005/8/layout/vProcess5"/>
    <dgm:cxn modelId="{86EFC58C-0A85-4F84-BE0D-8882D1E04909}" srcId="{377E129A-9F07-4817-A2FA-37C224910875}" destId="{AE26097F-2D85-4501-967C-BD7475F8D1AB}" srcOrd="1" destOrd="0" parTransId="{41E103FC-C406-4389-972E-B45882AEF113}" sibTransId="{81EC8A2B-D4F2-4D33-8CB5-6CDFBED88A0B}"/>
    <dgm:cxn modelId="{A9898CF5-BE3B-F24F-9807-A7249DA4A000}" type="presOf" srcId="{947E2CFC-DB95-480A-AB5E-0DD2C3FBA628}" destId="{09186754-422D-A04B-B208-93144A8909D1}" srcOrd="0" destOrd="0" presId="urn:microsoft.com/office/officeart/2005/8/layout/vProcess5"/>
    <dgm:cxn modelId="{267A02BB-DAE3-9247-A268-393751E8CE91}" type="presOf" srcId="{947E2CFC-DB95-480A-AB5E-0DD2C3FBA628}" destId="{D829866F-945B-974B-B404-445E531CD06B}" srcOrd="1" destOrd="0" presId="urn:microsoft.com/office/officeart/2005/8/layout/vProcess5"/>
    <dgm:cxn modelId="{F7016E4A-F796-413A-B6D8-199CFF6259ED}" srcId="{377E129A-9F07-4817-A2FA-37C224910875}" destId="{947E2CFC-DB95-480A-AB5E-0DD2C3FBA628}" srcOrd="0" destOrd="0" parTransId="{3B44F431-89D1-4819-88C4-2AFC1199D952}" sibTransId="{902CE01C-1F40-42E2-AF30-4D5AED323D4A}"/>
    <dgm:cxn modelId="{F87F07EA-5076-6743-90E2-2C4DE357EBC4}" type="presOf" srcId="{5D9EF145-8C25-4B7D-93D4-F3E985CC44BD}" destId="{51286B7A-C29C-2F4E-B7F2-30E26CFF1C6F}" srcOrd="0" destOrd="0" presId="urn:microsoft.com/office/officeart/2005/8/layout/vProcess5"/>
    <dgm:cxn modelId="{32E441AB-E922-4340-8759-189587B97A24}" type="presOf" srcId="{AE26097F-2D85-4501-967C-BD7475F8D1AB}" destId="{16C93719-47E3-3646-ABD3-236306B604DF}" srcOrd="1" destOrd="0" presId="urn:microsoft.com/office/officeart/2005/8/layout/vProcess5"/>
    <dgm:cxn modelId="{C2C6A28F-0C1B-E74A-B013-9FBBEB44122C}" type="presParOf" srcId="{392D909B-1989-F443-B32E-F7771ABB516D}" destId="{B790AB96-23BF-914F-A916-336317DC3D15}" srcOrd="0" destOrd="0" presId="urn:microsoft.com/office/officeart/2005/8/layout/vProcess5"/>
    <dgm:cxn modelId="{5EC2E6A6-A9B3-7A46-A9A6-F2A5FED5647F}" type="presParOf" srcId="{392D909B-1989-F443-B32E-F7771ABB516D}" destId="{09186754-422D-A04B-B208-93144A8909D1}" srcOrd="1" destOrd="0" presId="urn:microsoft.com/office/officeart/2005/8/layout/vProcess5"/>
    <dgm:cxn modelId="{F09862F6-F070-BF44-9410-27760E6481E5}" type="presParOf" srcId="{392D909B-1989-F443-B32E-F7771ABB516D}" destId="{6E04BA56-892B-6849-951B-AC9A25F8AE01}" srcOrd="2" destOrd="0" presId="urn:microsoft.com/office/officeart/2005/8/layout/vProcess5"/>
    <dgm:cxn modelId="{77099CC2-42EB-CA43-ABDD-047D847E3DCD}" type="presParOf" srcId="{392D909B-1989-F443-B32E-F7771ABB516D}" destId="{BF9832CE-4710-E241-9967-9AC4A70AC751}" srcOrd="3" destOrd="0" presId="urn:microsoft.com/office/officeart/2005/8/layout/vProcess5"/>
    <dgm:cxn modelId="{A740C111-0C63-104F-B2DC-6C6C981CBD73}" type="presParOf" srcId="{392D909B-1989-F443-B32E-F7771ABB516D}" destId="{51286B7A-C29C-2F4E-B7F2-30E26CFF1C6F}" srcOrd="4" destOrd="0" presId="urn:microsoft.com/office/officeart/2005/8/layout/vProcess5"/>
    <dgm:cxn modelId="{A7339BDE-9019-0C42-980F-E44020186522}" type="presParOf" srcId="{392D909B-1989-F443-B32E-F7771ABB516D}" destId="{39C908F6-7AAB-9546-9904-95CDE73B9295}" srcOrd="5" destOrd="0" presId="urn:microsoft.com/office/officeart/2005/8/layout/vProcess5"/>
    <dgm:cxn modelId="{BF418D1E-E0DC-A544-89DE-D14D4C8907DE}" type="presParOf" srcId="{392D909B-1989-F443-B32E-F7771ABB516D}" destId="{B80D511C-0D1C-1A44-AE4D-BC24A858A67C}" srcOrd="6" destOrd="0" presId="urn:microsoft.com/office/officeart/2005/8/layout/vProcess5"/>
    <dgm:cxn modelId="{00CF0162-5D64-BD4C-8AF9-FD2BE9C84AEA}" type="presParOf" srcId="{392D909B-1989-F443-B32E-F7771ABB516D}" destId="{5DB409CA-0D5B-F446-99D3-58F050B795CF}" srcOrd="7" destOrd="0" presId="urn:microsoft.com/office/officeart/2005/8/layout/vProcess5"/>
    <dgm:cxn modelId="{BE750F76-4318-9D43-AFE6-7D8307FA1857}" type="presParOf" srcId="{392D909B-1989-F443-B32E-F7771ABB516D}" destId="{D829866F-945B-974B-B404-445E531CD06B}" srcOrd="8" destOrd="0" presId="urn:microsoft.com/office/officeart/2005/8/layout/vProcess5"/>
    <dgm:cxn modelId="{F4D6584F-9553-7748-8127-E64218FA60CE}" type="presParOf" srcId="{392D909B-1989-F443-B32E-F7771ABB516D}" destId="{16C93719-47E3-3646-ABD3-236306B604DF}" srcOrd="9" destOrd="0" presId="urn:microsoft.com/office/officeart/2005/8/layout/vProcess5"/>
    <dgm:cxn modelId="{9749731B-1A7E-7C4C-B4B4-7D5A434DF14B}" type="presParOf" srcId="{392D909B-1989-F443-B32E-F7771ABB516D}" destId="{3F76E60A-EB7F-374E-8EDB-726452813D6D}" srcOrd="10" destOrd="0" presId="urn:microsoft.com/office/officeart/2005/8/layout/vProcess5"/>
    <dgm:cxn modelId="{24994A60-06F3-2245-AC60-DED9CB9BED3F}" type="presParOf" srcId="{392D909B-1989-F443-B32E-F7771ABB516D}" destId="{A4DB801C-8751-DC4D-ABC0-0FEF110A670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B9C5FE-48CD-4BD0-9C94-0BD3DE989A3E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D87540-B9AF-46E0-BC3A-9388095C2E8D}">
      <dgm:prSet/>
      <dgm:spPr/>
      <dgm:t>
        <a:bodyPr/>
        <a:lstStyle/>
        <a:p>
          <a:r>
            <a:rPr lang="aa-ET" dirty="0"/>
            <a:t>МИКРО ЖӘНЕ МАКРОТОПОНИМДЕР</a:t>
          </a:r>
          <a:endParaRPr lang="en-US" dirty="0"/>
        </a:p>
      </dgm:t>
    </dgm:pt>
    <dgm:pt modelId="{DFD08EE8-E6D2-4056-A5CD-3AC58DD2303B}" type="parTrans" cxnId="{779BB251-91C1-418F-95C4-2717DF539606}">
      <dgm:prSet/>
      <dgm:spPr/>
      <dgm:t>
        <a:bodyPr/>
        <a:lstStyle/>
        <a:p>
          <a:endParaRPr lang="en-US"/>
        </a:p>
      </dgm:t>
    </dgm:pt>
    <dgm:pt modelId="{C05A6AE9-5E38-4620-97BA-B935655E714D}" type="sibTrans" cxnId="{779BB251-91C1-418F-95C4-2717DF539606}">
      <dgm:prSet/>
      <dgm:spPr/>
      <dgm:t>
        <a:bodyPr/>
        <a:lstStyle/>
        <a:p>
          <a:endParaRPr lang="en-US"/>
        </a:p>
      </dgm:t>
    </dgm:pt>
    <dgm:pt modelId="{3E390F54-F31D-4548-8184-735F56BC753A}">
      <dgm:prSet/>
      <dgm:spPr/>
      <dgm:t>
        <a:bodyPr/>
        <a:lstStyle/>
        <a:p>
          <a:r>
            <a:rPr lang="aa-ET"/>
            <a:t>АГИОТОПОНИМДЕР</a:t>
          </a:r>
          <a:endParaRPr lang="en-US"/>
        </a:p>
      </dgm:t>
    </dgm:pt>
    <dgm:pt modelId="{94CC112E-086D-497E-BED2-E59537262E33}" type="parTrans" cxnId="{19E75046-5C11-4D4B-8160-E20321F2E56F}">
      <dgm:prSet/>
      <dgm:spPr/>
      <dgm:t>
        <a:bodyPr/>
        <a:lstStyle/>
        <a:p>
          <a:endParaRPr lang="en-US"/>
        </a:p>
      </dgm:t>
    </dgm:pt>
    <dgm:pt modelId="{3B3D3515-0B0E-418D-B625-62376896456A}" type="sibTrans" cxnId="{19E75046-5C11-4D4B-8160-E20321F2E56F}">
      <dgm:prSet/>
      <dgm:spPr/>
      <dgm:t>
        <a:bodyPr/>
        <a:lstStyle/>
        <a:p>
          <a:endParaRPr lang="en-US"/>
        </a:p>
      </dgm:t>
    </dgm:pt>
    <dgm:pt modelId="{72501923-03B8-4852-AF36-7CB496EA1FE5}">
      <dgm:prSet/>
      <dgm:spPr/>
      <dgm:t>
        <a:bodyPr/>
        <a:lstStyle/>
        <a:p>
          <a:r>
            <a:rPr lang="aa-ET"/>
            <a:t>ШЕТ ЕЛДІК ҚАБАТТАРЫ</a:t>
          </a:r>
          <a:endParaRPr lang="en-US"/>
        </a:p>
      </dgm:t>
    </dgm:pt>
    <dgm:pt modelId="{DAF65E58-18FC-49C6-8C53-90D98E6C3919}" type="parTrans" cxnId="{65E56651-0A14-416F-B8CD-3E3D28CF2D20}">
      <dgm:prSet/>
      <dgm:spPr/>
      <dgm:t>
        <a:bodyPr/>
        <a:lstStyle/>
        <a:p>
          <a:endParaRPr lang="en-US"/>
        </a:p>
      </dgm:t>
    </dgm:pt>
    <dgm:pt modelId="{EF2798FA-4F4F-4A62-B527-D15A38D1F596}" type="sibTrans" cxnId="{65E56651-0A14-416F-B8CD-3E3D28CF2D20}">
      <dgm:prSet/>
      <dgm:spPr/>
      <dgm:t>
        <a:bodyPr/>
        <a:lstStyle/>
        <a:p>
          <a:endParaRPr lang="en-US"/>
        </a:p>
      </dgm:t>
    </dgm:pt>
    <dgm:pt modelId="{3D463711-A062-474A-A419-B442A2E85D99}">
      <dgm:prSet/>
      <dgm:spPr/>
      <dgm:t>
        <a:bodyPr/>
        <a:lstStyle/>
        <a:p>
          <a:r>
            <a:rPr lang="aa-ET"/>
            <a:t>ТОПОАНТРОФОРМАНТТАР</a:t>
          </a:r>
          <a:endParaRPr lang="en-US"/>
        </a:p>
      </dgm:t>
    </dgm:pt>
    <dgm:pt modelId="{82565C4A-02D1-4079-98C4-7FEBB566E047}" type="parTrans" cxnId="{E60BF3B4-1579-470E-B5A8-DA0B627410FA}">
      <dgm:prSet/>
      <dgm:spPr/>
      <dgm:t>
        <a:bodyPr/>
        <a:lstStyle/>
        <a:p>
          <a:endParaRPr lang="en-US"/>
        </a:p>
      </dgm:t>
    </dgm:pt>
    <dgm:pt modelId="{A5F7BE5C-84CF-4D42-9068-3147E3F8B678}" type="sibTrans" cxnId="{E60BF3B4-1579-470E-B5A8-DA0B627410FA}">
      <dgm:prSet/>
      <dgm:spPr/>
      <dgm:t>
        <a:bodyPr/>
        <a:lstStyle/>
        <a:p>
          <a:endParaRPr lang="en-US"/>
        </a:p>
      </dgm:t>
    </dgm:pt>
    <dgm:pt modelId="{B4C746CE-B5EC-D443-B5C5-C10261A0E3B1}" type="pres">
      <dgm:prSet presAssocID="{2DB9C5FE-48CD-4BD0-9C94-0BD3DE989A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327FF9-E675-794F-9A26-73E081A2561E}" type="pres">
      <dgm:prSet presAssocID="{3ED87540-B9AF-46E0-BC3A-9388095C2E8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C0FE4-6F6F-3247-B5EC-A3005DF14E9F}" type="pres">
      <dgm:prSet presAssocID="{C05A6AE9-5E38-4620-97BA-B935655E714D}" presName="spacer" presStyleCnt="0"/>
      <dgm:spPr/>
    </dgm:pt>
    <dgm:pt modelId="{C5FDAF05-2B7C-F54E-A7F7-97568E2BFD77}" type="pres">
      <dgm:prSet presAssocID="{3E390F54-F31D-4548-8184-735F56BC753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40BF1-46FB-2244-A4E2-6DFB979258C0}" type="pres">
      <dgm:prSet presAssocID="{3B3D3515-0B0E-418D-B625-62376896456A}" presName="spacer" presStyleCnt="0"/>
      <dgm:spPr/>
    </dgm:pt>
    <dgm:pt modelId="{F65B768A-E87F-9A49-AEA5-A42F754F7B31}" type="pres">
      <dgm:prSet presAssocID="{72501923-03B8-4852-AF36-7CB496EA1FE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DF333-0B3A-3D4E-9F19-5390228FECDE}" type="pres">
      <dgm:prSet presAssocID="{EF2798FA-4F4F-4A62-B527-D15A38D1F596}" presName="spacer" presStyleCnt="0"/>
      <dgm:spPr/>
    </dgm:pt>
    <dgm:pt modelId="{65440623-19B4-2747-9CCF-6936CAB42237}" type="pres">
      <dgm:prSet presAssocID="{3D463711-A062-474A-A419-B442A2E85D9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CA1063-D071-6C42-AF1C-3C45BA9EEB83}" type="presOf" srcId="{72501923-03B8-4852-AF36-7CB496EA1FE5}" destId="{F65B768A-E87F-9A49-AEA5-A42F754F7B31}" srcOrd="0" destOrd="0" presId="urn:microsoft.com/office/officeart/2005/8/layout/vList2"/>
    <dgm:cxn modelId="{E60BF3B4-1579-470E-B5A8-DA0B627410FA}" srcId="{2DB9C5FE-48CD-4BD0-9C94-0BD3DE989A3E}" destId="{3D463711-A062-474A-A419-B442A2E85D99}" srcOrd="3" destOrd="0" parTransId="{82565C4A-02D1-4079-98C4-7FEBB566E047}" sibTransId="{A5F7BE5C-84CF-4D42-9068-3147E3F8B678}"/>
    <dgm:cxn modelId="{4CF66396-5E3E-8045-B214-BB036B664676}" type="presOf" srcId="{3E390F54-F31D-4548-8184-735F56BC753A}" destId="{C5FDAF05-2B7C-F54E-A7F7-97568E2BFD77}" srcOrd="0" destOrd="0" presId="urn:microsoft.com/office/officeart/2005/8/layout/vList2"/>
    <dgm:cxn modelId="{D75FE870-AFBD-0445-8053-239DAE7E1BFF}" type="presOf" srcId="{2DB9C5FE-48CD-4BD0-9C94-0BD3DE989A3E}" destId="{B4C746CE-B5EC-D443-B5C5-C10261A0E3B1}" srcOrd="0" destOrd="0" presId="urn:microsoft.com/office/officeart/2005/8/layout/vList2"/>
    <dgm:cxn modelId="{65E56651-0A14-416F-B8CD-3E3D28CF2D20}" srcId="{2DB9C5FE-48CD-4BD0-9C94-0BD3DE989A3E}" destId="{72501923-03B8-4852-AF36-7CB496EA1FE5}" srcOrd="2" destOrd="0" parTransId="{DAF65E58-18FC-49C6-8C53-90D98E6C3919}" sibTransId="{EF2798FA-4F4F-4A62-B527-D15A38D1F596}"/>
    <dgm:cxn modelId="{90D1CBC1-5E87-DF4A-ACB5-38963A77B9C4}" type="presOf" srcId="{3ED87540-B9AF-46E0-BC3A-9388095C2E8D}" destId="{58327FF9-E675-794F-9A26-73E081A2561E}" srcOrd="0" destOrd="0" presId="urn:microsoft.com/office/officeart/2005/8/layout/vList2"/>
    <dgm:cxn modelId="{19E75046-5C11-4D4B-8160-E20321F2E56F}" srcId="{2DB9C5FE-48CD-4BD0-9C94-0BD3DE989A3E}" destId="{3E390F54-F31D-4548-8184-735F56BC753A}" srcOrd="1" destOrd="0" parTransId="{94CC112E-086D-497E-BED2-E59537262E33}" sibTransId="{3B3D3515-0B0E-418D-B625-62376896456A}"/>
    <dgm:cxn modelId="{77404000-66DE-5147-928E-EA478E700673}" type="presOf" srcId="{3D463711-A062-474A-A419-B442A2E85D99}" destId="{65440623-19B4-2747-9CCF-6936CAB42237}" srcOrd="0" destOrd="0" presId="urn:microsoft.com/office/officeart/2005/8/layout/vList2"/>
    <dgm:cxn modelId="{779BB251-91C1-418F-95C4-2717DF539606}" srcId="{2DB9C5FE-48CD-4BD0-9C94-0BD3DE989A3E}" destId="{3ED87540-B9AF-46E0-BC3A-9388095C2E8D}" srcOrd="0" destOrd="0" parTransId="{DFD08EE8-E6D2-4056-A5CD-3AC58DD2303B}" sibTransId="{C05A6AE9-5E38-4620-97BA-B935655E714D}"/>
    <dgm:cxn modelId="{31773A29-E099-E44A-A316-BD5703520C62}" type="presParOf" srcId="{B4C746CE-B5EC-D443-B5C5-C10261A0E3B1}" destId="{58327FF9-E675-794F-9A26-73E081A2561E}" srcOrd="0" destOrd="0" presId="urn:microsoft.com/office/officeart/2005/8/layout/vList2"/>
    <dgm:cxn modelId="{B2AB6345-CF1E-7E46-8065-ACFABB051C41}" type="presParOf" srcId="{B4C746CE-B5EC-D443-B5C5-C10261A0E3B1}" destId="{D28C0FE4-6F6F-3247-B5EC-A3005DF14E9F}" srcOrd="1" destOrd="0" presId="urn:microsoft.com/office/officeart/2005/8/layout/vList2"/>
    <dgm:cxn modelId="{4198192F-74BE-1348-99F9-F29002A86EA0}" type="presParOf" srcId="{B4C746CE-B5EC-D443-B5C5-C10261A0E3B1}" destId="{C5FDAF05-2B7C-F54E-A7F7-97568E2BFD77}" srcOrd="2" destOrd="0" presId="urn:microsoft.com/office/officeart/2005/8/layout/vList2"/>
    <dgm:cxn modelId="{75F39D94-6074-AF45-B9A1-5A97E90E8E48}" type="presParOf" srcId="{B4C746CE-B5EC-D443-B5C5-C10261A0E3B1}" destId="{DC140BF1-46FB-2244-A4E2-6DFB979258C0}" srcOrd="3" destOrd="0" presId="urn:microsoft.com/office/officeart/2005/8/layout/vList2"/>
    <dgm:cxn modelId="{4A11C689-8795-534F-B3CC-95E320C7DC25}" type="presParOf" srcId="{B4C746CE-B5EC-D443-B5C5-C10261A0E3B1}" destId="{F65B768A-E87F-9A49-AEA5-A42F754F7B31}" srcOrd="4" destOrd="0" presId="urn:microsoft.com/office/officeart/2005/8/layout/vList2"/>
    <dgm:cxn modelId="{8DDF7AAD-8840-9E41-9C03-8E12AFD1B1B0}" type="presParOf" srcId="{B4C746CE-B5EC-D443-B5C5-C10261A0E3B1}" destId="{8EFDF333-0B3A-3D4E-9F19-5390228FECDE}" srcOrd="5" destOrd="0" presId="urn:microsoft.com/office/officeart/2005/8/layout/vList2"/>
    <dgm:cxn modelId="{1188CDFA-E13E-C940-AE1A-0523E7FC5A39}" type="presParOf" srcId="{B4C746CE-B5EC-D443-B5C5-C10261A0E3B1}" destId="{65440623-19B4-2747-9CCF-6936CAB4223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53C82-C106-F143-8730-66C3DBF53B57}" type="datetimeFigureOut">
              <a:rPr lang="aa-ET" smtClean="0"/>
              <a:t>19/11/2023</a:t>
            </a:fld>
            <a:endParaRPr lang="aa-ET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5CBF8-A047-8B47-9503-76BC6154A65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030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5CBF8-A047-8B47-9503-76BC6154A652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9667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nomastics.kz/kz/news" TargetMode="External"/><Relationship Id="rId2" Type="http://schemas.openxmlformats.org/officeDocument/2006/relationships/hyperlink" Target="https://www.facebook.com/groups/64117325681610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F80E20-8ABD-A44D-BEA8-F7DF1CD0E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8" y="1"/>
            <a:ext cx="11891962" cy="5200650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/>
              <a:t/>
            </a:r>
            <a:br>
              <a:rPr lang="kk-KZ" b="1" dirty="0"/>
            </a:br>
            <a:r>
              <a:rPr lang="kk-KZ" b="1" dirty="0"/>
              <a:t/>
            </a:r>
            <a:br>
              <a:rPr lang="kk-KZ" b="1" dirty="0"/>
            </a:br>
            <a:r>
              <a:rPr lang="kk-KZ" b="1" dirty="0"/>
              <a:t/>
            </a:r>
            <a:br>
              <a:rPr lang="kk-KZ" b="1" dirty="0"/>
            </a:br>
            <a:r>
              <a:rPr lang="kk-KZ" b="1" dirty="0"/>
              <a:t/>
            </a:r>
            <a:br>
              <a:rPr lang="kk-KZ" b="1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/>
            </a:r>
            <a:br>
              <a:rPr lang="aa-ET" dirty="0"/>
            </a:br>
            <a:r>
              <a:rPr lang="aa-ET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 университеті</a:t>
            </a:r>
            <a:br>
              <a:rPr lang="aa-ET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a-ET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a-ET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 және </a:t>
            </a:r>
            <a:r>
              <a:rPr lang="kk-KZ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түркітану</a:t>
            </a:r>
            <a:r>
              <a:rPr lang="kk-K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департаменті </a:t>
            </a:r>
            <a:br>
              <a:rPr lang="kk-KZ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/>
              <a:t/>
            </a:r>
            <a:br>
              <a:rPr lang="kk-KZ" b="1" dirty="0"/>
            </a:br>
            <a:r>
              <a:rPr lang="kk-KZ" sz="4900" b="1" dirty="0"/>
              <a:t>жалқы есімдер арқылы студенттердің мәдени </a:t>
            </a:r>
            <a:r>
              <a:rPr lang="kk-KZ" sz="4900" b="1" dirty="0" err="1"/>
              <a:t>құзіреттілігін</a:t>
            </a:r>
            <a:r>
              <a:rPr lang="kk-KZ" sz="4900" b="1" dirty="0"/>
              <a:t> дамыту</a:t>
            </a:r>
            <a:r>
              <a:rPr lang="kk-KZ" b="1" dirty="0"/>
              <a:t/>
            </a:r>
            <a:br>
              <a:rPr lang="kk-KZ" b="1" dirty="0"/>
            </a:br>
            <a:r>
              <a:rPr lang="aa-ET" dirty="0"/>
              <a:t/>
            </a:r>
            <a:br>
              <a:rPr lang="aa-ET" dirty="0"/>
            </a:br>
            <a:r>
              <a:rPr lang="aa-ET" dirty="0"/>
              <a:t> </a:t>
            </a:r>
            <a:br>
              <a:rPr lang="aa-ET" dirty="0"/>
            </a:br>
            <a:endParaRPr lang="aa-ET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B7E6B36-8C58-9946-B5CF-AD144D218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038" y="3729038"/>
            <a:ext cx="11591924" cy="2200275"/>
          </a:xfrm>
        </p:spPr>
        <p:txBody>
          <a:bodyPr>
            <a:normAutofit fontScale="25000" lnSpcReduction="20000"/>
          </a:bodyPr>
          <a:lstStyle/>
          <a:p>
            <a:pPr algn="ctr"/>
            <a:endParaRPr lang="kk-KZ" sz="4500" dirty="0"/>
          </a:p>
          <a:p>
            <a:pPr algn="ctr"/>
            <a:endParaRPr lang="kk-KZ" sz="4500" dirty="0"/>
          </a:p>
          <a:p>
            <a:pPr algn="ctr"/>
            <a:r>
              <a:rPr lang="kk-KZ" sz="4500" dirty="0"/>
              <a:t>                                                                                                         </a:t>
            </a:r>
          </a:p>
          <a:p>
            <a:pPr algn="r"/>
            <a:r>
              <a:rPr lang="kk-KZ" sz="7200" dirty="0"/>
              <a:t>Жазира Ағабекова</a:t>
            </a:r>
          </a:p>
          <a:p>
            <a:pPr algn="r"/>
            <a:r>
              <a:rPr lang="kk-KZ" sz="7200" dirty="0"/>
              <a:t>                                                                                                          филология ғылымдарының кандидаты          </a:t>
            </a:r>
            <a:r>
              <a:rPr lang="tr-TR" sz="7200" dirty="0"/>
              <a:t/>
            </a:r>
            <a:br>
              <a:rPr lang="tr-TR" sz="7200" dirty="0"/>
            </a:br>
            <a:r>
              <a:rPr lang="aa-ET" sz="4500" dirty="0"/>
              <a:t/>
            </a:r>
            <a:br>
              <a:rPr lang="aa-ET" sz="4500" dirty="0"/>
            </a:br>
            <a:r>
              <a:rPr lang="tr-TR" sz="2400" dirty="0"/>
              <a:t> </a:t>
            </a:r>
            <a:r>
              <a:rPr lang="aa-ET" sz="2400" dirty="0"/>
              <a:t> </a:t>
            </a:r>
            <a:r>
              <a:rPr lang="tr-TR" sz="2400" dirty="0"/>
              <a:t> </a:t>
            </a:r>
            <a:r>
              <a:rPr lang="tr-TR" dirty="0"/>
              <a:t/>
            </a:r>
            <a:br>
              <a:rPr lang="tr-TR" dirty="0"/>
            </a:br>
            <a:endParaRPr lang="aa-ET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E3181A5-74EF-C848-AF73-012A9EA60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32779"/>
              </p:ext>
            </p:extLst>
          </p:nvPr>
        </p:nvGraphicFramePr>
        <p:xfrm>
          <a:off x="1450975" y="3603784"/>
          <a:ext cx="9604375" cy="274320"/>
        </p:xfrm>
        <a:graphic>
          <a:graphicData uri="http://schemas.openxmlformats.org/drawingml/2006/table">
            <a:tbl>
              <a:tblPr/>
              <a:tblGrid>
                <a:gridCol w="9604375">
                  <a:extLst>
                    <a:ext uri="{9D8B030D-6E8A-4147-A177-3AD203B41FA5}">
                      <a16:colId xmlns:a16="http://schemas.microsoft.com/office/drawing/2014/main" xmlns="" val="3755704103"/>
                    </a:ext>
                  </a:extLst>
                </a:gridCol>
              </a:tblGrid>
              <a:tr h="125254">
                <a:tc>
                  <a:txBody>
                    <a:bodyPr/>
                    <a:lstStyle/>
                    <a:p>
                      <a:endParaRPr lang="ru-RU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4187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49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C78CE-F2DE-2F46-BF42-B46EF234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427F7B-D288-EB45-84AE-26509E77D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https://www.facebook.com/groups/641173256816108</a:t>
            </a:r>
            <a:endParaRPr lang="kk-KZ" dirty="0"/>
          </a:p>
          <a:p>
            <a:r>
              <a:rPr lang="tr-TR" dirty="0">
                <a:hlinkClick r:id="rId3"/>
              </a:rPr>
              <a:t>https://onomastics.kz/kz/news</a:t>
            </a:r>
            <a:endParaRPr lang="tr-TR" dirty="0"/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5436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00DF88-BE1C-5041-884A-0B1A934F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2" y="254001"/>
            <a:ext cx="10740421" cy="1599754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Ономастика: атаулардың тарихы мен қолданылуы </a:t>
            </a:r>
            <a:r>
              <a:rPr lang="aa-E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aa-E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aa-E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Onomastics: History and Function of Names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(KAZ 368 - 1 L;</a:t>
            </a:r>
            <a:r>
              <a:rPr lang="tr-TR" sz="16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kk-KZ" sz="16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tr-TR" sz="27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ECTS </a:t>
            </a:r>
            <a:r>
              <a:rPr lang="tr-TR" sz="27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credits</a:t>
            </a:r>
            <a:r>
              <a:rPr lang="tr-TR" sz="27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7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Курстың сыйымдылығы </a:t>
            </a:r>
            <a:r>
              <a:rPr lang="en-US" sz="27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30 </a:t>
            </a:r>
            <a:r>
              <a:rPr lang="kk-KZ" sz="27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endParaRPr lang="aa-ET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B1D605-6EAD-224A-BC19-C85575463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" y="1998799"/>
            <a:ext cx="11785600" cy="3450613"/>
          </a:xfrm>
        </p:spPr>
        <p:txBody>
          <a:bodyPr>
            <a:normAutofit fontScale="92500"/>
          </a:bodyPr>
          <a:lstStyle/>
          <a:p>
            <a:r>
              <a:rPr lang="aa-E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Құжаттар:</a:t>
            </a:r>
          </a:p>
          <a:p>
            <a:pPr marL="0" indent="0">
              <a:buNone/>
            </a:pPr>
            <a:r>
              <a:rPr lang="aa-E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 Университеті Қазақ тілі Саясаты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(Kazakh Language Policy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Nazarbayev University)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Пәндерді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оқытудың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тұжырымдамасы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Courses </a:t>
            </a:r>
            <a:b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Kazakh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Language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Turkic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Prepared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Funda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Guven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tr-TR" sz="2800" dirty="0"/>
              <a:t/>
            </a:r>
            <a:br>
              <a:rPr lang="tr-TR" sz="2800" dirty="0"/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kk-K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Силлабус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Sillabus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aa-E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5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EADAE-3AAD-FE42-8686-4C106FD8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a-ET" dirty="0"/>
              <a:t>БАҒЫТЫ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A2E87D46-6616-E0B1-B402-84215F6905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543573"/>
              </p:ext>
            </p:extLst>
          </p:nvPr>
        </p:nvGraphicFramePr>
        <p:xfrm>
          <a:off x="1451579" y="2015732"/>
          <a:ext cx="9603275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925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F26BE8-A94C-7149-BE12-738D3520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39635"/>
            <a:ext cx="9603275" cy="1658982"/>
          </a:xfrm>
        </p:spPr>
        <p:txBody>
          <a:bodyPr>
            <a:normAutofit fontScale="90000"/>
          </a:bodyPr>
          <a:lstStyle/>
          <a:p>
            <a:pPr algn="ctr"/>
            <a:r>
              <a:rPr lang="aa-ET" dirty="0"/>
              <a:t/>
            </a:r>
            <a:br>
              <a:rPr lang="aa-ET" dirty="0"/>
            </a:br>
            <a:r>
              <a:rPr lang="aa-ET" dirty="0"/>
              <a:t>Пәндерді оқытудың мақсаттары</a:t>
            </a:r>
            <a:br>
              <a:rPr lang="aa-ET" dirty="0"/>
            </a:br>
            <a:r>
              <a:rPr lang="aa-ET" dirty="0"/>
              <a:t> </a:t>
            </a:r>
            <a:r>
              <a:rPr lang="en-US" dirty="0"/>
              <a:t>(</a:t>
            </a:r>
            <a:r>
              <a:rPr lang="aa-ET" dirty="0"/>
              <a:t>құзыреттіліктер</a:t>
            </a:r>
            <a:r>
              <a:rPr lang="en-US" dirty="0"/>
              <a:t>)</a:t>
            </a:r>
            <a:r>
              <a:rPr lang="tr-TR" dirty="0"/>
              <a:t/>
            </a:r>
            <a:br>
              <a:rPr lang="tr-TR" dirty="0"/>
            </a:br>
            <a:r>
              <a:rPr lang="aa-ET" dirty="0"/>
              <a:t> </a:t>
            </a:r>
            <a:br>
              <a:rPr lang="aa-ET" dirty="0"/>
            </a:br>
            <a:endParaRPr lang="aa-ET" dirty="0"/>
          </a:p>
        </p:txBody>
      </p:sp>
      <p:graphicFrame>
        <p:nvGraphicFramePr>
          <p:cNvPr id="15" name="Объект 2">
            <a:extLst>
              <a:ext uri="{FF2B5EF4-FFF2-40B4-BE49-F238E27FC236}">
                <a16:creationId xmlns:a16="http://schemas.microsoft.com/office/drawing/2014/main" xmlns="" id="{8D5F5C47-5615-40B6-ABDD-52B27FA8ED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441632"/>
              </p:ext>
            </p:extLst>
          </p:nvPr>
        </p:nvGraphicFramePr>
        <p:xfrm>
          <a:off x="152401" y="1998617"/>
          <a:ext cx="120396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201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82E7304-2AC2-4A5C-924D-A6AC3FFC5E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956BAC-06BD-6245-B6DD-50E0B5CC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aa-ET" dirty="0"/>
              <a:t>Модульдер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259FEF2-F6A5-442F-BA10-4E39EECD0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3C183B1-1D4B-4E3D-A02E-A426E3BFA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FC80087A-B9E9-83FF-DC04-57095EAB4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429100"/>
              </p:ext>
            </p:extLst>
          </p:nvPr>
        </p:nvGraphicFramePr>
        <p:xfrm>
          <a:off x="389467" y="2331497"/>
          <a:ext cx="11802533" cy="483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747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82E7304-2AC2-4A5C-924D-A6AC3FFC5E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6353B-7D2E-F34C-9FD7-58D4EF45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aa-ET" dirty="0"/>
              <a:t>Антропонимдер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259FEF2-F6A5-442F-BA10-4E39EECD0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3C183B1-1D4B-4E3D-A02E-A426E3BFA0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xmlns="" id="{CD12D24D-0CC5-ABA2-E91F-C0B673EE5A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746755"/>
              </p:ext>
            </p:extLst>
          </p:nvPr>
        </p:nvGraphicFramePr>
        <p:xfrm>
          <a:off x="1450975" y="2331497"/>
          <a:ext cx="9604375" cy="5119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245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2D32A60-013B-47A8-8833-D242408091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27932B-B694-4C4C-90D7-A0333A7C58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0C232E-6679-F942-823C-AD15D593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aa-ET"/>
              <a:t>ТОПОНИМДЕР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EBB0476-5CF0-4F44-8D68-5D42D7AEE4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9DA474E-6B91-4200-840F-0257B2358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63C9AD-AE6E-4512-8171-91612E84C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E1A49CE-B63D-457A-A180-1C883E1A63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xmlns="" id="{E47185BD-EE96-6DE6-7FCB-B8FC0DA07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744807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868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63C748C-967B-4A7B-A90F-3EDD0F485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43637-4934-44E4-B909-BAF1E7B27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E1F0CA-D226-F243-A1A5-CFCEC2AB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aa-ET" sz="2200" dirty="0">
                <a:solidFill>
                  <a:srgbClr val="FFFFFF"/>
                </a:solidFill>
              </a:rPr>
              <a:t>МЕТОДОЛОГИЯЛЫҚ КЕҢІСТІК ЖӘНЕ ҚҰРАЛДАР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176565-DFDF-094E-BFDC-233F0DD9C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127" y="1"/>
            <a:ext cx="7774273" cy="7078132"/>
          </a:xfrm>
        </p:spPr>
        <p:txBody>
          <a:bodyPr anchor="t">
            <a:normAutofit lnSpcReduction="10000"/>
          </a:bodyPr>
          <a:lstStyle/>
          <a:p>
            <a:r>
              <a:rPr lang="aa-ET" sz="3200" dirty="0"/>
              <a:t>ЗАҢДАРМЕН ТАНЫСУ</a:t>
            </a:r>
          </a:p>
          <a:p>
            <a:r>
              <a:rPr lang="aa-ET" sz="3200" dirty="0"/>
              <a:t>ҒЫЛЫМИ МАҚАЛА ТАЛДАУ </a:t>
            </a:r>
            <a:r>
              <a:rPr lang="en-US" sz="3200" dirty="0"/>
              <a:t>( </a:t>
            </a:r>
            <a:r>
              <a:rPr lang="kk-KZ" sz="3200" dirty="0"/>
              <a:t>Жоғары </a:t>
            </a:r>
            <a:r>
              <a:rPr lang="kk-KZ" sz="3200" dirty="0" err="1"/>
              <a:t>рейтінгілі</a:t>
            </a:r>
            <a:r>
              <a:rPr lang="kk-KZ" sz="3200" dirty="0"/>
              <a:t> журналдарда шыққан мақала талдау</a:t>
            </a:r>
            <a:r>
              <a:rPr lang="en-US" sz="3200" dirty="0"/>
              <a:t>)</a:t>
            </a:r>
            <a:endParaRPr lang="aa-ET" sz="3200" dirty="0"/>
          </a:p>
          <a:p>
            <a:r>
              <a:rPr lang="aa-ET" sz="3200" dirty="0"/>
              <a:t>САНДЫҚ АНАЛИЗ: АГИОТОПОНИМДЕР МЕН УРБАНОНИМДЕРГЕ ТАЛДАУ</a:t>
            </a:r>
          </a:p>
          <a:p>
            <a:r>
              <a:rPr lang="en-US" sz="3200" dirty="0" err="1"/>
              <a:t>IMRaDC</a:t>
            </a:r>
            <a:r>
              <a:rPr lang="en-US" sz="3200" dirty="0"/>
              <a:t> </a:t>
            </a:r>
            <a:r>
              <a:rPr lang="kk-KZ" sz="3200" dirty="0"/>
              <a:t>бойынша ғылыми бағыт беру</a:t>
            </a:r>
          </a:p>
          <a:p>
            <a:r>
              <a:rPr lang="kk-KZ" sz="3200" dirty="0"/>
              <a:t>Әлеуметтік желіде пікірлер, талдау жазу</a:t>
            </a:r>
          </a:p>
          <a:p>
            <a:r>
              <a:rPr lang="kk-KZ" sz="3200" dirty="0" err="1"/>
              <a:t>Видеоматериал</a:t>
            </a:r>
            <a:r>
              <a:rPr lang="kk-KZ" sz="3200" dirty="0"/>
              <a:t> дайындау</a:t>
            </a:r>
          </a:p>
          <a:p>
            <a:r>
              <a:rPr lang="kk-KZ" sz="3200" dirty="0"/>
              <a:t>Сауалнамалар жүргізуге үйрету</a:t>
            </a:r>
          </a:p>
          <a:p>
            <a:r>
              <a:rPr lang="kk-KZ" sz="3200" dirty="0"/>
              <a:t>Ғылыми этика</a:t>
            </a:r>
          </a:p>
          <a:p>
            <a:endParaRPr lang="kk-KZ" sz="3200" dirty="0"/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1525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E3AC79-2BFE-C149-B06C-A947B7AD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31" y="343002"/>
            <a:ext cx="9603275" cy="1049235"/>
          </a:xfrm>
        </p:spPr>
        <p:txBody>
          <a:bodyPr/>
          <a:lstStyle/>
          <a:p>
            <a:endParaRPr lang="aa-ET" dirty="0"/>
          </a:p>
        </p:txBody>
      </p:sp>
      <p:pic>
        <p:nvPicPr>
          <p:cNvPr id="4" name="Ономастика.mp4" descr="Ономастика.mp4">
            <a:hlinkClick r:id="" action="ppaction://media"/>
            <a:extLst>
              <a:ext uri="{FF2B5EF4-FFF2-40B4-BE49-F238E27FC236}">
                <a16:creationId xmlns:a16="http://schemas.microsoft.com/office/drawing/2014/main" xmlns="" id="{CADDCF7C-CCEF-C648-A5DC-9169E6A74C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6113" y="2016125"/>
            <a:ext cx="6132512" cy="3449638"/>
          </a:xfrm>
        </p:spPr>
      </p:pic>
    </p:spTree>
    <p:extLst>
      <p:ext uri="{BB962C8B-B14F-4D97-AF65-F5344CB8AC3E}">
        <p14:creationId xmlns:p14="http://schemas.microsoft.com/office/powerpoint/2010/main" val="8792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4176</TotalTime>
  <Words>172</Words>
  <Application>Microsoft Office PowerPoint</Application>
  <PresentationFormat>Widescreen</PresentationFormat>
  <Paragraphs>57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tahoma</vt:lpstr>
      <vt:lpstr>Times New Roman</vt:lpstr>
      <vt:lpstr>Галерея</vt:lpstr>
      <vt:lpstr>            назарбаев университеті  Қазақ тілі және түркітану департаменті   жалқы есімдер арқылы студенттердің мәдени құзіреттілігін дамыту    </vt:lpstr>
      <vt:lpstr>Ономастика: атаулардың тарихы мен қолданылуы  (Onomastics: History and Function of Names) (KAZ 368 - 1 L;  6 ECTS credits Курстың сыйымдылығы – 30 студент</vt:lpstr>
      <vt:lpstr>БАҒЫТЫ</vt:lpstr>
      <vt:lpstr> Пәндерді оқытудың мақсаттары  (құзыреттіліктер)   </vt:lpstr>
      <vt:lpstr>Модульдер</vt:lpstr>
      <vt:lpstr>Антропонимдер</vt:lpstr>
      <vt:lpstr>ТОПОНИМДЕР</vt:lpstr>
      <vt:lpstr>МЕТОДОЛОГИЯЛЫҚ КЕҢІСТІК ЖӘНЕ ҚҰРАЛДАР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ҚАЗАҚ ТІЛІН ОҚЫТУДЫҢ ЗАМАНАУИ МӘСЕЛЕЛЕРІ (Назарбаев Университеті тәжірибесінен)</dc:title>
  <dc:creator>Zhazira Agabekova</dc:creator>
  <cp:lastModifiedBy>Aidar Balabekov</cp:lastModifiedBy>
  <cp:revision>23</cp:revision>
  <dcterms:created xsi:type="dcterms:W3CDTF">2021-04-22T09:34:40Z</dcterms:created>
  <dcterms:modified xsi:type="dcterms:W3CDTF">2023-11-19T10:17:28Z</dcterms:modified>
</cp:coreProperties>
</file>