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58" r:id="rId4"/>
    <p:sldId id="282" r:id="rId5"/>
    <p:sldId id="284" r:id="rId6"/>
    <p:sldId id="283" r:id="rId7"/>
    <p:sldId id="285" r:id="rId8"/>
    <p:sldId id="286" r:id="rId9"/>
    <p:sldId id="287" r:id="rId10"/>
    <p:sldId id="289" r:id="rId11"/>
    <p:sldId id="293" r:id="rId12"/>
    <p:sldId id="288" r:id="rId13"/>
    <p:sldId id="291" r:id="rId14"/>
    <p:sldId id="290"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385"/>
  </p:normalViewPr>
  <p:slideViewPr>
    <p:cSldViewPr snapToGrid="0" snapToObjects="1">
      <p:cViewPr varScale="1">
        <p:scale>
          <a:sx n="114" d="100"/>
          <a:sy n="114" d="100"/>
        </p:scale>
        <p:origin x="47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385CC-E823-44E0-A697-5B699E305A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80CA64-34F7-445C-85BC-436B2B34DD9D}">
      <dgm:prSet custT="1"/>
      <dgm:spPr/>
      <dgm:t>
        <a:bodyPr/>
        <a:lstStyle/>
        <a:p>
          <a:pPr>
            <a:lnSpc>
              <a:spcPct val="100000"/>
            </a:lnSpc>
          </a:pPr>
          <a:r>
            <a:rPr lang="en-US" sz="2400" dirty="0">
              <a:latin typeface="Abadi" panose="020F0502020204030204" pitchFamily="34" charset="0"/>
              <a:cs typeface="Abadi" panose="020F0502020204030204" pitchFamily="34" charset="0"/>
            </a:rPr>
            <a:t>What problems are you setting out to solve?</a:t>
          </a:r>
        </a:p>
      </dgm:t>
    </dgm:pt>
    <dgm:pt modelId="{88E03CED-308B-4CD2-B379-3003CBF7D4E1}" type="parTrans" cxnId="{03AC17CF-D5DF-4756-A44E-AE1BCAAEDD4A}">
      <dgm:prSet/>
      <dgm:spPr/>
      <dgm:t>
        <a:bodyPr/>
        <a:lstStyle/>
        <a:p>
          <a:endParaRPr lang="en-US"/>
        </a:p>
      </dgm:t>
    </dgm:pt>
    <dgm:pt modelId="{FB8F4BC0-1434-41E8-9831-94ECEB3A9EB4}" type="sibTrans" cxnId="{03AC17CF-D5DF-4756-A44E-AE1BCAAEDD4A}">
      <dgm:prSet/>
      <dgm:spPr/>
      <dgm:t>
        <a:bodyPr/>
        <a:lstStyle/>
        <a:p>
          <a:endParaRPr lang="en-US"/>
        </a:p>
      </dgm:t>
    </dgm:pt>
    <dgm:pt modelId="{39DD9832-2311-47CC-87EE-982DBA769EF6}">
      <dgm:prSet custT="1"/>
      <dgm:spPr/>
      <dgm:t>
        <a:bodyPr/>
        <a:lstStyle/>
        <a:p>
          <a:pPr>
            <a:lnSpc>
              <a:spcPct val="100000"/>
            </a:lnSpc>
          </a:pPr>
          <a:r>
            <a:rPr lang="en-US" sz="2400" dirty="0">
              <a:latin typeface="Abadi" panose="020B0604020104020204" pitchFamily="34" charset="0"/>
            </a:rPr>
            <a:t>What confusions do you wish to clarify?</a:t>
          </a:r>
        </a:p>
      </dgm:t>
    </dgm:pt>
    <dgm:pt modelId="{C60F2CC3-6601-4A7C-9318-148FD6F0E1D2}" type="parTrans" cxnId="{E86DF526-9F80-42A0-AFD1-88AAF1E90FC0}">
      <dgm:prSet/>
      <dgm:spPr/>
      <dgm:t>
        <a:bodyPr/>
        <a:lstStyle/>
        <a:p>
          <a:endParaRPr lang="en-US"/>
        </a:p>
      </dgm:t>
    </dgm:pt>
    <dgm:pt modelId="{0A348103-ECD3-48A5-B3F0-F3634CC1DF2E}" type="sibTrans" cxnId="{E86DF526-9F80-42A0-AFD1-88AAF1E90FC0}">
      <dgm:prSet/>
      <dgm:spPr/>
      <dgm:t>
        <a:bodyPr/>
        <a:lstStyle/>
        <a:p>
          <a:endParaRPr lang="en-US"/>
        </a:p>
      </dgm:t>
    </dgm:pt>
    <dgm:pt modelId="{BC5EDEBE-D7C3-49A7-8364-34FD19E059C8}">
      <dgm:prSet custT="1"/>
      <dgm:spPr/>
      <dgm:t>
        <a:bodyPr/>
        <a:lstStyle/>
        <a:p>
          <a:pPr>
            <a:lnSpc>
              <a:spcPct val="100000"/>
            </a:lnSpc>
          </a:pPr>
          <a:r>
            <a:rPr lang="en-US" sz="2400" dirty="0">
              <a:latin typeface="Abadi" panose="020B0604020104020204" pitchFamily="34" charset="0"/>
            </a:rPr>
            <a:t>What previously unknown or unfortunately neglected story are you planning to tell?</a:t>
          </a:r>
        </a:p>
      </dgm:t>
    </dgm:pt>
    <dgm:pt modelId="{9D45A6EC-7E42-4B22-A803-FF89A6973BA7}" type="parTrans" cxnId="{676FA85E-3065-4EFE-AAEF-26711AD1842C}">
      <dgm:prSet/>
      <dgm:spPr/>
      <dgm:t>
        <a:bodyPr/>
        <a:lstStyle/>
        <a:p>
          <a:endParaRPr lang="en-US"/>
        </a:p>
      </dgm:t>
    </dgm:pt>
    <dgm:pt modelId="{285326A9-3EA4-4336-B3EF-42374F572FD2}" type="sibTrans" cxnId="{676FA85E-3065-4EFE-AAEF-26711AD1842C}">
      <dgm:prSet/>
      <dgm:spPr/>
      <dgm:t>
        <a:bodyPr/>
        <a:lstStyle/>
        <a:p>
          <a:endParaRPr lang="en-US"/>
        </a:p>
      </dgm:t>
    </dgm:pt>
    <dgm:pt modelId="{2FA11469-B078-4A4A-82B2-A4EA7E3BCEBB}">
      <dgm:prSet custT="1"/>
      <dgm:spPr/>
      <dgm:t>
        <a:bodyPr/>
        <a:lstStyle/>
        <a:p>
          <a:pPr>
            <a:lnSpc>
              <a:spcPct val="100000"/>
            </a:lnSpc>
          </a:pPr>
          <a:r>
            <a:rPr lang="en-US" sz="2400" dirty="0">
              <a:latin typeface="Abadi" panose="020B0604020104020204" pitchFamily="34" charset="0"/>
            </a:rPr>
            <a:t>How is this article different from all other articles in this field, in this area, theoretical argument, etc.?</a:t>
          </a:r>
        </a:p>
      </dgm:t>
    </dgm:pt>
    <dgm:pt modelId="{A8F94DEF-860F-4840-8787-D0EB499F4E7A}" type="parTrans" cxnId="{09DC5F78-3674-4994-A4B8-37167B026870}">
      <dgm:prSet/>
      <dgm:spPr/>
      <dgm:t>
        <a:bodyPr/>
        <a:lstStyle/>
        <a:p>
          <a:endParaRPr lang="en-US"/>
        </a:p>
      </dgm:t>
    </dgm:pt>
    <dgm:pt modelId="{89BA89B6-E2BF-49A1-A6F0-16DDCA70E37D}" type="sibTrans" cxnId="{09DC5F78-3674-4994-A4B8-37167B026870}">
      <dgm:prSet/>
      <dgm:spPr/>
      <dgm:t>
        <a:bodyPr/>
        <a:lstStyle/>
        <a:p>
          <a:endParaRPr lang="en-US"/>
        </a:p>
      </dgm:t>
    </dgm:pt>
    <dgm:pt modelId="{A5934C55-305D-4FA2-8F30-9D028B7797B4}">
      <dgm:prSet custT="1"/>
      <dgm:spPr/>
      <dgm:t>
        <a:bodyPr/>
        <a:lstStyle/>
        <a:p>
          <a:pPr>
            <a:lnSpc>
              <a:spcPct val="100000"/>
            </a:lnSpc>
          </a:pPr>
          <a:r>
            <a:rPr lang="en-US" sz="2400" dirty="0">
              <a:latin typeface="Abadi" panose="020B0604020104020204" pitchFamily="34" charset="0"/>
            </a:rPr>
            <a:t>What is your puzzle?</a:t>
          </a:r>
        </a:p>
      </dgm:t>
    </dgm:pt>
    <dgm:pt modelId="{2EAE875E-6230-4B0D-A603-60195BA49C93}" type="parTrans" cxnId="{80E0425F-A2D8-46B4-9F10-A91EE241EA46}">
      <dgm:prSet/>
      <dgm:spPr/>
      <dgm:t>
        <a:bodyPr/>
        <a:lstStyle/>
        <a:p>
          <a:endParaRPr lang="en-US"/>
        </a:p>
      </dgm:t>
    </dgm:pt>
    <dgm:pt modelId="{59B838CA-6ADC-4656-AA0E-4591FAF2AE0F}" type="sibTrans" cxnId="{80E0425F-A2D8-46B4-9F10-A91EE241EA46}">
      <dgm:prSet/>
      <dgm:spPr/>
      <dgm:t>
        <a:bodyPr/>
        <a:lstStyle/>
        <a:p>
          <a:endParaRPr lang="en-US"/>
        </a:p>
      </dgm:t>
    </dgm:pt>
    <dgm:pt modelId="{0283C443-8BB9-4BF0-AF59-6DF0924CB91E}">
      <dgm:prSet custT="1"/>
      <dgm:spPr/>
      <dgm:t>
        <a:bodyPr/>
        <a:lstStyle/>
        <a:p>
          <a:pPr>
            <a:lnSpc>
              <a:spcPct val="100000"/>
            </a:lnSpc>
          </a:pPr>
          <a:r>
            <a:rPr lang="en-US" sz="1800" dirty="0">
              <a:latin typeface="Abadi" panose="020B0604020104020204" pitchFamily="34" charset="0"/>
            </a:rPr>
            <a:t>Who are you arguing against?</a:t>
          </a:r>
        </a:p>
      </dgm:t>
    </dgm:pt>
    <dgm:pt modelId="{E4ECBCCD-5A54-4B32-832F-C0CBAFBC4893}" type="parTrans" cxnId="{C798625E-4AB5-4DD3-A613-BBAC3985E2FF}">
      <dgm:prSet/>
      <dgm:spPr/>
      <dgm:t>
        <a:bodyPr/>
        <a:lstStyle/>
        <a:p>
          <a:endParaRPr lang="en-US"/>
        </a:p>
      </dgm:t>
    </dgm:pt>
    <dgm:pt modelId="{8C575BE2-A8C6-487C-ADEC-5E52541AE734}" type="sibTrans" cxnId="{C798625E-4AB5-4DD3-A613-BBAC3985E2FF}">
      <dgm:prSet/>
      <dgm:spPr/>
      <dgm:t>
        <a:bodyPr/>
        <a:lstStyle/>
        <a:p>
          <a:endParaRPr lang="en-US"/>
        </a:p>
      </dgm:t>
    </dgm:pt>
    <dgm:pt modelId="{8FBD4163-BC00-465F-AF21-8D18ADC923A3}">
      <dgm:prSet custT="1"/>
      <dgm:spPr/>
      <dgm:t>
        <a:bodyPr/>
        <a:lstStyle/>
        <a:p>
          <a:pPr>
            <a:lnSpc>
              <a:spcPct val="100000"/>
            </a:lnSpc>
          </a:pPr>
          <a:r>
            <a:rPr lang="en-US" sz="1800" dirty="0">
              <a:latin typeface="Abadi" panose="020B0604020104020204" pitchFamily="34" charset="0"/>
            </a:rPr>
            <a:t>Who are you arguing with? </a:t>
          </a:r>
        </a:p>
      </dgm:t>
    </dgm:pt>
    <dgm:pt modelId="{740EE3C1-C483-4891-8A7E-9DCA50674FE5}" type="parTrans" cxnId="{8F3E3885-8EE4-4F1A-86D3-B26AC31EEB1C}">
      <dgm:prSet/>
      <dgm:spPr/>
      <dgm:t>
        <a:bodyPr/>
        <a:lstStyle/>
        <a:p>
          <a:endParaRPr lang="en-US"/>
        </a:p>
      </dgm:t>
    </dgm:pt>
    <dgm:pt modelId="{DB902A22-4A8F-4E5D-B593-41A91333DA8A}" type="sibTrans" cxnId="{8F3E3885-8EE4-4F1A-86D3-B26AC31EEB1C}">
      <dgm:prSet/>
      <dgm:spPr/>
      <dgm:t>
        <a:bodyPr/>
        <a:lstStyle/>
        <a:p>
          <a:endParaRPr lang="en-US"/>
        </a:p>
      </dgm:t>
    </dgm:pt>
    <dgm:pt modelId="{57F676FB-229C-4684-B19C-84A71C96447A}" type="pres">
      <dgm:prSet presAssocID="{F11385CC-E823-44E0-A697-5B699E305AAE}" presName="root" presStyleCnt="0">
        <dgm:presLayoutVars>
          <dgm:dir/>
          <dgm:resizeHandles val="exact"/>
        </dgm:presLayoutVars>
      </dgm:prSet>
      <dgm:spPr/>
    </dgm:pt>
    <dgm:pt modelId="{3553AB6D-5415-486B-A91F-C74D47798889}" type="pres">
      <dgm:prSet presAssocID="{7C80CA64-34F7-445C-85BC-436B2B34DD9D}" presName="compNode" presStyleCnt="0"/>
      <dgm:spPr/>
    </dgm:pt>
    <dgm:pt modelId="{A57B4664-8C9E-4B10-ABAC-01B2C5E69C21}" type="pres">
      <dgm:prSet presAssocID="{7C80CA64-34F7-445C-85BC-436B2B34DD9D}" presName="bgRect" presStyleLbl="bgShp" presStyleIdx="0" presStyleCnt="5"/>
      <dgm:spPr/>
    </dgm:pt>
    <dgm:pt modelId="{89DC52BC-8EB1-4C99-8A18-206B4488ACBA}" type="pres">
      <dgm:prSet presAssocID="{7C80CA64-34F7-445C-85BC-436B2B34DD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AFFC38E4-38B9-4477-BC15-4983925B8943}" type="pres">
      <dgm:prSet presAssocID="{7C80CA64-34F7-445C-85BC-436B2B34DD9D}" presName="spaceRect" presStyleCnt="0"/>
      <dgm:spPr/>
    </dgm:pt>
    <dgm:pt modelId="{3D35A73B-56EB-4140-9824-749E525BF685}" type="pres">
      <dgm:prSet presAssocID="{7C80CA64-34F7-445C-85BC-436B2B34DD9D}" presName="parTx" presStyleLbl="revTx" presStyleIdx="0" presStyleCnt="6">
        <dgm:presLayoutVars>
          <dgm:chMax val="0"/>
          <dgm:chPref val="0"/>
        </dgm:presLayoutVars>
      </dgm:prSet>
      <dgm:spPr/>
    </dgm:pt>
    <dgm:pt modelId="{488A665D-67E6-43A5-BE2C-56E2879EDE2B}" type="pres">
      <dgm:prSet presAssocID="{FB8F4BC0-1434-41E8-9831-94ECEB3A9EB4}" presName="sibTrans" presStyleCnt="0"/>
      <dgm:spPr/>
    </dgm:pt>
    <dgm:pt modelId="{5DF02381-08AE-4BF0-A988-545A227F8028}" type="pres">
      <dgm:prSet presAssocID="{39DD9832-2311-47CC-87EE-982DBA769EF6}" presName="compNode" presStyleCnt="0"/>
      <dgm:spPr/>
    </dgm:pt>
    <dgm:pt modelId="{DE00BC7C-CA82-4F55-B888-A52635D36540}" type="pres">
      <dgm:prSet presAssocID="{39DD9832-2311-47CC-87EE-982DBA769EF6}" presName="bgRect" presStyleLbl="bgShp" presStyleIdx="1" presStyleCnt="5"/>
      <dgm:spPr/>
    </dgm:pt>
    <dgm:pt modelId="{CC6E9860-3887-450F-9DF0-5024A5A879FD}" type="pres">
      <dgm:prSet presAssocID="{39DD9832-2311-47CC-87EE-982DBA769E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580B73B6-78AA-4EBE-8D52-6FEC23066710}" type="pres">
      <dgm:prSet presAssocID="{39DD9832-2311-47CC-87EE-982DBA769EF6}" presName="spaceRect" presStyleCnt="0"/>
      <dgm:spPr/>
    </dgm:pt>
    <dgm:pt modelId="{2E7F312C-455B-4D91-82F2-99E52AD13B93}" type="pres">
      <dgm:prSet presAssocID="{39DD9832-2311-47CC-87EE-982DBA769EF6}" presName="parTx" presStyleLbl="revTx" presStyleIdx="1" presStyleCnt="6">
        <dgm:presLayoutVars>
          <dgm:chMax val="0"/>
          <dgm:chPref val="0"/>
        </dgm:presLayoutVars>
      </dgm:prSet>
      <dgm:spPr/>
    </dgm:pt>
    <dgm:pt modelId="{C0CB3B55-B853-40B0-B6F9-F1B055EA96BF}" type="pres">
      <dgm:prSet presAssocID="{0A348103-ECD3-48A5-B3F0-F3634CC1DF2E}" presName="sibTrans" presStyleCnt="0"/>
      <dgm:spPr/>
    </dgm:pt>
    <dgm:pt modelId="{C8C8B070-3761-4BFA-B72B-2CDA531A33D7}" type="pres">
      <dgm:prSet presAssocID="{BC5EDEBE-D7C3-49A7-8364-34FD19E059C8}" presName="compNode" presStyleCnt="0"/>
      <dgm:spPr/>
    </dgm:pt>
    <dgm:pt modelId="{6482610F-1E20-4B81-9E86-ADE494509A18}" type="pres">
      <dgm:prSet presAssocID="{BC5EDEBE-D7C3-49A7-8364-34FD19E059C8}" presName="bgRect" presStyleLbl="bgShp" presStyleIdx="2" presStyleCnt="5"/>
      <dgm:spPr/>
    </dgm:pt>
    <dgm:pt modelId="{40485485-5E1F-4045-BC09-1D31468E6FBA}" type="pres">
      <dgm:prSet presAssocID="{BC5EDEBE-D7C3-49A7-8364-34FD19E059C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958A6AE4-BEB8-4366-B3AA-8FE86D4E035A}" type="pres">
      <dgm:prSet presAssocID="{BC5EDEBE-D7C3-49A7-8364-34FD19E059C8}" presName="spaceRect" presStyleCnt="0"/>
      <dgm:spPr/>
    </dgm:pt>
    <dgm:pt modelId="{E40DB383-BF56-454B-AD2D-E3DD08FC126C}" type="pres">
      <dgm:prSet presAssocID="{BC5EDEBE-D7C3-49A7-8364-34FD19E059C8}" presName="parTx" presStyleLbl="revTx" presStyleIdx="2" presStyleCnt="6">
        <dgm:presLayoutVars>
          <dgm:chMax val="0"/>
          <dgm:chPref val="0"/>
        </dgm:presLayoutVars>
      </dgm:prSet>
      <dgm:spPr/>
    </dgm:pt>
    <dgm:pt modelId="{653FDD0A-824E-4737-AF1A-D11468A70AF2}" type="pres">
      <dgm:prSet presAssocID="{285326A9-3EA4-4336-B3EF-42374F572FD2}" presName="sibTrans" presStyleCnt="0"/>
      <dgm:spPr/>
    </dgm:pt>
    <dgm:pt modelId="{4C7FA587-172B-4CE2-96A7-E6A9A9009060}" type="pres">
      <dgm:prSet presAssocID="{2FA11469-B078-4A4A-82B2-A4EA7E3BCEBB}" presName="compNode" presStyleCnt="0"/>
      <dgm:spPr/>
    </dgm:pt>
    <dgm:pt modelId="{07584546-F265-4AF6-BBCF-3AAB451D45D7}" type="pres">
      <dgm:prSet presAssocID="{2FA11469-B078-4A4A-82B2-A4EA7E3BCEBB}" presName="bgRect" presStyleLbl="bgShp" presStyleIdx="3" presStyleCnt="5" custScaleY="166133"/>
      <dgm:spPr/>
    </dgm:pt>
    <dgm:pt modelId="{5D2825FE-85BE-4608-82C1-8BF77EEB3D85}" type="pres">
      <dgm:prSet presAssocID="{2FA11469-B078-4A4A-82B2-A4EA7E3BCE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43E1FD0E-B18D-4161-A8BC-3E40B2460FB4}" type="pres">
      <dgm:prSet presAssocID="{2FA11469-B078-4A4A-82B2-A4EA7E3BCEBB}" presName="spaceRect" presStyleCnt="0"/>
      <dgm:spPr/>
    </dgm:pt>
    <dgm:pt modelId="{27C28C41-2A3E-474C-9D99-E107606658D9}" type="pres">
      <dgm:prSet presAssocID="{2FA11469-B078-4A4A-82B2-A4EA7E3BCEBB}" presName="parTx" presStyleLbl="revTx" presStyleIdx="3" presStyleCnt="6" custScaleY="139899">
        <dgm:presLayoutVars>
          <dgm:chMax val="0"/>
          <dgm:chPref val="0"/>
        </dgm:presLayoutVars>
      </dgm:prSet>
      <dgm:spPr/>
    </dgm:pt>
    <dgm:pt modelId="{B70131F5-2563-4149-A287-6EA7A647E036}" type="pres">
      <dgm:prSet presAssocID="{89BA89B6-E2BF-49A1-A6F0-16DDCA70E37D}" presName="sibTrans" presStyleCnt="0"/>
      <dgm:spPr/>
    </dgm:pt>
    <dgm:pt modelId="{80F7C07A-62A0-4947-944F-3A52EABE85CB}" type="pres">
      <dgm:prSet presAssocID="{A5934C55-305D-4FA2-8F30-9D028B7797B4}" presName="compNode" presStyleCnt="0"/>
      <dgm:spPr/>
    </dgm:pt>
    <dgm:pt modelId="{52E552B2-94E0-4CBA-991C-2A38931BD453}" type="pres">
      <dgm:prSet presAssocID="{A5934C55-305D-4FA2-8F30-9D028B7797B4}" presName="bgRect" presStyleLbl="bgShp" presStyleIdx="4" presStyleCnt="5" custScaleY="124720" custLinFactNeighborX="-6087" custLinFactNeighborY="-23057"/>
      <dgm:spPr/>
    </dgm:pt>
    <dgm:pt modelId="{3C0D06BD-FE8A-4363-880F-754C70982E6D}" type="pres">
      <dgm:prSet presAssocID="{A5934C55-305D-4FA2-8F30-9D028B7797B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uzzle"/>
        </a:ext>
      </dgm:extLst>
    </dgm:pt>
    <dgm:pt modelId="{EAAEB6B4-BAC6-4D86-A202-0D4C64B27B26}" type="pres">
      <dgm:prSet presAssocID="{A5934C55-305D-4FA2-8F30-9D028B7797B4}" presName="spaceRect" presStyleCnt="0"/>
      <dgm:spPr/>
    </dgm:pt>
    <dgm:pt modelId="{E8936661-D83F-434C-A61D-64DCEF21AD0F}" type="pres">
      <dgm:prSet presAssocID="{A5934C55-305D-4FA2-8F30-9D028B7797B4}" presName="parTx" presStyleLbl="revTx" presStyleIdx="4" presStyleCnt="6">
        <dgm:presLayoutVars>
          <dgm:chMax val="0"/>
          <dgm:chPref val="0"/>
        </dgm:presLayoutVars>
      </dgm:prSet>
      <dgm:spPr/>
    </dgm:pt>
    <dgm:pt modelId="{EB5C1827-94D6-4E46-AB8E-59B236F6B2D9}" type="pres">
      <dgm:prSet presAssocID="{A5934C55-305D-4FA2-8F30-9D028B7797B4}" presName="desTx" presStyleLbl="revTx" presStyleIdx="5" presStyleCnt="6" custScaleX="94421" custScaleY="177525" custLinFactNeighborX="-4532" custLinFactNeighborY="-27567">
        <dgm:presLayoutVars/>
      </dgm:prSet>
      <dgm:spPr/>
    </dgm:pt>
  </dgm:ptLst>
  <dgm:cxnLst>
    <dgm:cxn modelId="{7013250C-F741-45CF-8BAA-2AC0D8C48446}" type="presOf" srcId="{BC5EDEBE-D7C3-49A7-8364-34FD19E059C8}" destId="{E40DB383-BF56-454B-AD2D-E3DD08FC126C}" srcOrd="0" destOrd="0" presId="urn:microsoft.com/office/officeart/2018/2/layout/IconVerticalSolidList"/>
    <dgm:cxn modelId="{E86DF526-9F80-42A0-AFD1-88AAF1E90FC0}" srcId="{F11385CC-E823-44E0-A697-5B699E305AAE}" destId="{39DD9832-2311-47CC-87EE-982DBA769EF6}" srcOrd="1" destOrd="0" parTransId="{C60F2CC3-6601-4A7C-9318-148FD6F0E1D2}" sibTransId="{0A348103-ECD3-48A5-B3F0-F3634CC1DF2E}"/>
    <dgm:cxn modelId="{930B2845-C745-4BBD-92F4-A50E1C629332}" type="presOf" srcId="{2FA11469-B078-4A4A-82B2-A4EA7E3BCEBB}" destId="{27C28C41-2A3E-474C-9D99-E107606658D9}" srcOrd="0" destOrd="0" presId="urn:microsoft.com/office/officeart/2018/2/layout/IconVerticalSolidList"/>
    <dgm:cxn modelId="{C798625E-4AB5-4DD3-A613-BBAC3985E2FF}" srcId="{A5934C55-305D-4FA2-8F30-9D028B7797B4}" destId="{0283C443-8BB9-4BF0-AF59-6DF0924CB91E}" srcOrd="0" destOrd="0" parTransId="{E4ECBCCD-5A54-4B32-832F-C0CBAFBC4893}" sibTransId="{8C575BE2-A8C6-487C-ADEC-5E52541AE734}"/>
    <dgm:cxn modelId="{676FA85E-3065-4EFE-AAEF-26711AD1842C}" srcId="{F11385CC-E823-44E0-A697-5B699E305AAE}" destId="{BC5EDEBE-D7C3-49A7-8364-34FD19E059C8}" srcOrd="2" destOrd="0" parTransId="{9D45A6EC-7E42-4B22-A803-FF89A6973BA7}" sibTransId="{285326A9-3EA4-4336-B3EF-42374F572FD2}"/>
    <dgm:cxn modelId="{80E0425F-A2D8-46B4-9F10-A91EE241EA46}" srcId="{F11385CC-E823-44E0-A697-5B699E305AAE}" destId="{A5934C55-305D-4FA2-8F30-9D028B7797B4}" srcOrd="4" destOrd="0" parTransId="{2EAE875E-6230-4B0D-A603-60195BA49C93}" sibTransId="{59B838CA-6ADC-4656-AA0E-4591FAF2AE0F}"/>
    <dgm:cxn modelId="{E380E163-0F50-4642-AEEF-DC1335A9B63B}" type="presOf" srcId="{39DD9832-2311-47CC-87EE-982DBA769EF6}" destId="{2E7F312C-455B-4D91-82F2-99E52AD13B93}" srcOrd="0" destOrd="0" presId="urn:microsoft.com/office/officeart/2018/2/layout/IconVerticalSolidList"/>
    <dgm:cxn modelId="{09DC5F78-3674-4994-A4B8-37167B026870}" srcId="{F11385CC-E823-44E0-A697-5B699E305AAE}" destId="{2FA11469-B078-4A4A-82B2-A4EA7E3BCEBB}" srcOrd="3" destOrd="0" parTransId="{A8F94DEF-860F-4840-8787-D0EB499F4E7A}" sibTransId="{89BA89B6-E2BF-49A1-A6F0-16DDCA70E37D}"/>
    <dgm:cxn modelId="{8F3E3885-8EE4-4F1A-86D3-B26AC31EEB1C}" srcId="{A5934C55-305D-4FA2-8F30-9D028B7797B4}" destId="{8FBD4163-BC00-465F-AF21-8D18ADC923A3}" srcOrd="1" destOrd="0" parTransId="{740EE3C1-C483-4891-8A7E-9DCA50674FE5}" sibTransId="{DB902A22-4A8F-4E5D-B593-41A91333DA8A}"/>
    <dgm:cxn modelId="{88AFCA85-448E-4A52-86A9-EE96276DE3C8}" type="presOf" srcId="{F11385CC-E823-44E0-A697-5B699E305AAE}" destId="{57F676FB-229C-4684-B19C-84A71C96447A}" srcOrd="0" destOrd="0" presId="urn:microsoft.com/office/officeart/2018/2/layout/IconVerticalSolidList"/>
    <dgm:cxn modelId="{CA5BC395-2F9C-41AB-B226-1984F49932C6}" type="presOf" srcId="{7C80CA64-34F7-445C-85BC-436B2B34DD9D}" destId="{3D35A73B-56EB-4140-9824-749E525BF685}" srcOrd="0" destOrd="0" presId="urn:microsoft.com/office/officeart/2018/2/layout/IconVerticalSolidList"/>
    <dgm:cxn modelId="{7B9AACAA-7519-46C9-86F8-C00DD843CA98}" type="presOf" srcId="{8FBD4163-BC00-465F-AF21-8D18ADC923A3}" destId="{EB5C1827-94D6-4E46-AB8E-59B236F6B2D9}" srcOrd="0" destOrd="1" presId="urn:microsoft.com/office/officeart/2018/2/layout/IconVerticalSolidList"/>
    <dgm:cxn modelId="{03AC17CF-D5DF-4756-A44E-AE1BCAAEDD4A}" srcId="{F11385CC-E823-44E0-A697-5B699E305AAE}" destId="{7C80CA64-34F7-445C-85BC-436B2B34DD9D}" srcOrd="0" destOrd="0" parTransId="{88E03CED-308B-4CD2-B379-3003CBF7D4E1}" sibTransId="{FB8F4BC0-1434-41E8-9831-94ECEB3A9EB4}"/>
    <dgm:cxn modelId="{A95173E3-F901-4585-8A26-04C218CAD0BD}" type="presOf" srcId="{0283C443-8BB9-4BF0-AF59-6DF0924CB91E}" destId="{EB5C1827-94D6-4E46-AB8E-59B236F6B2D9}" srcOrd="0" destOrd="0" presId="urn:microsoft.com/office/officeart/2018/2/layout/IconVerticalSolidList"/>
    <dgm:cxn modelId="{20BB22F9-42C4-4081-9E69-F26291874BDE}" type="presOf" srcId="{A5934C55-305D-4FA2-8F30-9D028B7797B4}" destId="{E8936661-D83F-434C-A61D-64DCEF21AD0F}" srcOrd="0" destOrd="0" presId="urn:microsoft.com/office/officeart/2018/2/layout/IconVerticalSolidList"/>
    <dgm:cxn modelId="{E5B8F9AA-4CB0-457A-89E0-AD80023ECAD8}" type="presParOf" srcId="{57F676FB-229C-4684-B19C-84A71C96447A}" destId="{3553AB6D-5415-486B-A91F-C74D47798889}" srcOrd="0" destOrd="0" presId="urn:microsoft.com/office/officeart/2018/2/layout/IconVerticalSolidList"/>
    <dgm:cxn modelId="{5DCDDD5A-A4F0-4697-9ABC-472F65CCA2FD}" type="presParOf" srcId="{3553AB6D-5415-486B-A91F-C74D47798889}" destId="{A57B4664-8C9E-4B10-ABAC-01B2C5E69C21}" srcOrd="0" destOrd="0" presId="urn:microsoft.com/office/officeart/2018/2/layout/IconVerticalSolidList"/>
    <dgm:cxn modelId="{9567BCCE-485A-401C-9763-4DECE09159C3}" type="presParOf" srcId="{3553AB6D-5415-486B-A91F-C74D47798889}" destId="{89DC52BC-8EB1-4C99-8A18-206B4488ACBA}" srcOrd="1" destOrd="0" presId="urn:microsoft.com/office/officeart/2018/2/layout/IconVerticalSolidList"/>
    <dgm:cxn modelId="{DEE9B2B2-41CF-46C4-9785-8CB8E1E007C0}" type="presParOf" srcId="{3553AB6D-5415-486B-A91F-C74D47798889}" destId="{AFFC38E4-38B9-4477-BC15-4983925B8943}" srcOrd="2" destOrd="0" presId="urn:microsoft.com/office/officeart/2018/2/layout/IconVerticalSolidList"/>
    <dgm:cxn modelId="{84ECEDD3-EB5E-4084-A4FC-508A6DC8B8F2}" type="presParOf" srcId="{3553AB6D-5415-486B-A91F-C74D47798889}" destId="{3D35A73B-56EB-4140-9824-749E525BF685}" srcOrd="3" destOrd="0" presId="urn:microsoft.com/office/officeart/2018/2/layout/IconVerticalSolidList"/>
    <dgm:cxn modelId="{4CF064DB-CA9D-460F-B388-7CB1AF52E2D5}" type="presParOf" srcId="{57F676FB-229C-4684-B19C-84A71C96447A}" destId="{488A665D-67E6-43A5-BE2C-56E2879EDE2B}" srcOrd="1" destOrd="0" presId="urn:microsoft.com/office/officeart/2018/2/layout/IconVerticalSolidList"/>
    <dgm:cxn modelId="{37F5B9A2-7E10-41FE-9BD4-B0FB08CF5599}" type="presParOf" srcId="{57F676FB-229C-4684-B19C-84A71C96447A}" destId="{5DF02381-08AE-4BF0-A988-545A227F8028}" srcOrd="2" destOrd="0" presId="urn:microsoft.com/office/officeart/2018/2/layout/IconVerticalSolidList"/>
    <dgm:cxn modelId="{762F161F-A491-46A2-B2D9-73A0E8330E55}" type="presParOf" srcId="{5DF02381-08AE-4BF0-A988-545A227F8028}" destId="{DE00BC7C-CA82-4F55-B888-A52635D36540}" srcOrd="0" destOrd="0" presId="urn:microsoft.com/office/officeart/2018/2/layout/IconVerticalSolidList"/>
    <dgm:cxn modelId="{7DE82AE6-6747-4728-8898-2036EEE29849}" type="presParOf" srcId="{5DF02381-08AE-4BF0-A988-545A227F8028}" destId="{CC6E9860-3887-450F-9DF0-5024A5A879FD}" srcOrd="1" destOrd="0" presId="urn:microsoft.com/office/officeart/2018/2/layout/IconVerticalSolidList"/>
    <dgm:cxn modelId="{E1EA56E1-326D-4DA7-8F7D-F6E31DD4E1AC}" type="presParOf" srcId="{5DF02381-08AE-4BF0-A988-545A227F8028}" destId="{580B73B6-78AA-4EBE-8D52-6FEC23066710}" srcOrd="2" destOrd="0" presId="urn:microsoft.com/office/officeart/2018/2/layout/IconVerticalSolidList"/>
    <dgm:cxn modelId="{E3ADB5F8-10BB-4E04-8476-0D6294A44949}" type="presParOf" srcId="{5DF02381-08AE-4BF0-A988-545A227F8028}" destId="{2E7F312C-455B-4D91-82F2-99E52AD13B93}" srcOrd="3" destOrd="0" presId="urn:microsoft.com/office/officeart/2018/2/layout/IconVerticalSolidList"/>
    <dgm:cxn modelId="{E99A35F8-E371-4311-B228-97F76F8806EC}" type="presParOf" srcId="{57F676FB-229C-4684-B19C-84A71C96447A}" destId="{C0CB3B55-B853-40B0-B6F9-F1B055EA96BF}" srcOrd="3" destOrd="0" presId="urn:microsoft.com/office/officeart/2018/2/layout/IconVerticalSolidList"/>
    <dgm:cxn modelId="{2375163B-6CF7-4131-8588-9AA57F536FDA}" type="presParOf" srcId="{57F676FB-229C-4684-B19C-84A71C96447A}" destId="{C8C8B070-3761-4BFA-B72B-2CDA531A33D7}" srcOrd="4" destOrd="0" presId="urn:microsoft.com/office/officeart/2018/2/layout/IconVerticalSolidList"/>
    <dgm:cxn modelId="{22973147-3307-4E4C-AD7E-A089FCBDC8D6}" type="presParOf" srcId="{C8C8B070-3761-4BFA-B72B-2CDA531A33D7}" destId="{6482610F-1E20-4B81-9E86-ADE494509A18}" srcOrd="0" destOrd="0" presId="urn:microsoft.com/office/officeart/2018/2/layout/IconVerticalSolidList"/>
    <dgm:cxn modelId="{7A8CE485-8935-4828-A6F8-BA56B2FFF942}" type="presParOf" srcId="{C8C8B070-3761-4BFA-B72B-2CDA531A33D7}" destId="{40485485-5E1F-4045-BC09-1D31468E6FBA}" srcOrd="1" destOrd="0" presId="urn:microsoft.com/office/officeart/2018/2/layout/IconVerticalSolidList"/>
    <dgm:cxn modelId="{526C094F-010E-4758-9A8D-66E8D98B1853}" type="presParOf" srcId="{C8C8B070-3761-4BFA-B72B-2CDA531A33D7}" destId="{958A6AE4-BEB8-4366-B3AA-8FE86D4E035A}" srcOrd="2" destOrd="0" presId="urn:microsoft.com/office/officeart/2018/2/layout/IconVerticalSolidList"/>
    <dgm:cxn modelId="{9AEC2131-9B64-4E4D-A051-211462E569AA}" type="presParOf" srcId="{C8C8B070-3761-4BFA-B72B-2CDA531A33D7}" destId="{E40DB383-BF56-454B-AD2D-E3DD08FC126C}" srcOrd="3" destOrd="0" presId="urn:microsoft.com/office/officeart/2018/2/layout/IconVerticalSolidList"/>
    <dgm:cxn modelId="{1C995FC5-898C-435A-AB9F-ADA65B43AF95}" type="presParOf" srcId="{57F676FB-229C-4684-B19C-84A71C96447A}" destId="{653FDD0A-824E-4737-AF1A-D11468A70AF2}" srcOrd="5" destOrd="0" presId="urn:microsoft.com/office/officeart/2018/2/layout/IconVerticalSolidList"/>
    <dgm:cxn modelId="{D7FC33BA-74ED-4339-8988-E767F7918E00}" type="presParOf" srcId="{57F676FB-229C-4684-B19C-84A71C96447A}" destId="{4C7FA587-172B-4CE2-96A7-E6A9A9009060}" srcOrd="6" destOrd="0" presId="urn:microsoft.com/office/officeart/2018/2/layout/IconVerticalSolidList"/>
    <dgm:cxn modelId="{756F8E44-9CC8-4451-BF2F-72FAEE8A547C}" type="presParOf" srcId="{4C7FA587-172B-4CE2-96A7-E6A9A9009060}" destId="{07584546-F265-4AF6-BBCF-3AAB451D45D7}" srcOrd="0" destOrd="0" presId="urn:microsoft.com/office/officeart/2018/2/layout/IconVerticalSolidList"/>
    <dgm:cxn modelId="{B2E9F783-7169-478B-B385-415601BD5F8F}" type="presParOf" srcId="{4C7FA587-172B-4CE2-96A7-E6A9A9009060}" destId="{5D2825FE-85BE-4608-82C1-8BF77EEB3D85}" srcOrd="1" destOrd="0" presId="urn:microsoft.com/office/officeart/2018/2/layout/IconVerticalSolidList"/>
    <dgm:cxn modelId="{13FCD056-49CA-4250-8439-FD8B06C04767}" type="presParOf" srcId="{4C7FA587-172B-4CE2-96A7-E6A9A9009060}" destId="{43E1FD0E-B18D-4161-A8BC-3E40B2460FB4}" srcOrd="2" destOrd="0" presId="urn:microsoft.com/office/officeart/2018/2/layout/IconVerticalSolidList"/>
    <dgm:cxn modelId="{3D5AB040-1C39-4E0A-BA2D-3697B3AF7EFB}" type="presParOf" srcId="{4C7FA587-172B-4CE2-96A7-E6A9A9009060}" destId="{27C28C41-2A3E-474C-9D99-E107606658D9}" srcOrd="3" destOrd="0" presId="urn:microsoft.com/office/officeart/2018/2/layout/IconVerticalSolidList"/>
    <dgm:cxn modelId="{A6526B49-234A-4CF8-805C-51196BCF1BEF}" type="presParOf" srcId="{57F676FB-229C-4684-B19C-84A71C96447A}" destId="{B70131F5-2563-4149-A287-6EA7A647E036}" srcOrd="7" destOrd="0" presId="urn:microsoft.com/office/officeart/2018/2/layout/IconVerticalSolidList"/>
    <dgm:cxn modelId="{58681665-1DF1-47F1-AE0E-DF4C34EFDB14}" type="presParOf" srcId="{57F676FB-229C-4684-B19C-84A71C96447A}" destId="{80F7C07A-62A0-4947-944F-3A52EABE85CB}" srcOrd="8" destOrd="0" presId="urn:microsoft.com/office/officeart/2018/2/layout/IconVerticalSolidList"/>
    <dgm:cxn modelId="{5D3DE89E-54CE-42DE-A81F-475B1B90B63E}" type="presParOf" srcId="{80F7C07A-62A0-4947-944F-3A52EABE85CB}" destId="{52E552B2-94E0-4CBA-991C-2A38931BD453}" srcOrd="0" destOrd="0" presId="urn:microsoft.com/office/officeart/2018/2/layout/IconVerticalSolidList"/>
    <dgm:cxn modelId="{D8F9B095-C929-46DA-AE8A-2736C44A2814}" type="presParOf" srcId="{80F7C07A-62A0-4947-944F-3A52EABE85CB}" destId="{3C0D06BD-FE8A-4363-880F-754C70982E6D}" srcOrd="1" destOrd="0" presId="urn:microsoft.com/office/officeart/2018/2/layout/IconVerticalSolidList"/>
    <dgm:cxn modelId="{4F101DC1-9FF0-4C4E-B6ED-1041F7EC6C6F}" type="presParOf" srcId="{80F7C07A-62A0-4947-944F-3A52EABE85CB}" destId="{EAAEB6B4-BAC6-4D86-A202-0D4C64B27B26}" srcOrd="2" destOrd="0" presId="urn:microsoft.com/office/officeart/2018/2/layout/IconVerticalSolidList"/>
    <dgm:cxn modelId="{ED8FF435-D602-429C-BC0F-E07979D68F69}" type="presParOf" srcId="{80F7C07A-62A0-4947-944F-3A52EABE85CB}" destId="{E8936661-D83F-434C-A61D-64DCEF21AD0F}" srcOrd="3" destOrd="0" presId="urn:microsoft.com/office/officeart/2018/2/layout/IconVerticalSolidList"/>
    <dgm:cxn modelId="{C9E3B452-41EA-42CD-B6CF-C82440F609AE}" type="presParOf" srcId="{80F7C07A-62A0-4947-944F-3A52EABE85CB}" destId="{EB5C1827-94D6-4E46-AB8E-59B236F6B2D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DF4F9-69EA-4554-B275-C10507FEA302}"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67CDEECB-AD38-4BC5-830C-5ADBB5C38EC5}">
      <dgm:prSet custT="1"/>
      <dgm:spPr/>
      <dgm:t>
        <a:bodyPr/>
        <a:lstStyle/>
        <a:p>
          <a:r>
            <a:rPr lang="en-US" sz="3600"/>
            <a:t>Thinking and asking the right questions</a:t>
          </a:r>
        </a:p>
      </dgm:t>
    </dgm:pt>
    <dgm:pt modelId="{7274508A-ABA7-41AF-91F1-25F6969E8CFC}" type="parTrans" cxnId="{4B696755-FCA3-4C3A-9FAC-4C8EB334FEEA}">
      <dgm:prSet/>
      <dgm:spPr/>
      <dgm:t>
        <a:bodyPr/>
        <a:lstStyle/>
        <a:p>
          <a:endParaRPr lang="en-US"/>
        </a:p>
      </dgm:t>
    </dgm:pt>
    <dgm:pt modelId="{90288DC7-8525-419F-9156-443255681F89}" type="sibTrans" cxnId="{4B696755-FCA3-4C3A-9FAC-4C8EB334FEEA}">
      <dgm:prSet/>
      <dgm:spPr/>
      <dgm:t>
        <a:bodyPr/>
        <a:lstStyle/>
        <a:p>
          <a:endParaRPr lang="en-US"/>
        </a:p>
      </dgm:t>
    </dgm:pt>
    <dgm:pt modelId="{19C7C267-B10B-4AC0-BBF3-0B08B38858D3}">
      <dgm:prSet custT="1"/>
      <dgm:spPr/>
      <dgm:t>
        <a:bodyPr/>
        <a:lstStyle/>
        <a:p>
          <a:r>
            <a:rPr lang="en-US" sz="3600"/>
            <a:t>Seeking directions and discussing potential hypotheses</a:t>
          </a:r>
        </a:p>
      </dgm:t>
    </dgm:pt>
    <dgm:pt modelId="{8F48998A-0EAC-4E64-AD8D-C4C6119D33DE}" type="parTrans" cxnId="{1913E5DF-8334-4F4D-937D-34621C23B1BA}">
      <dgm:prSet/>
      <dgm:spPr/>
      <dgm:t>
        <a:bodyPr/>
        <a:lstStyle/>
        <a:p>
          <a:endParaRPr lang="en-US"/>
        </a:p>
      </dgm:t>
    </dgm:pt>
    <dgm:pt modelId="{1C9750E8-A679-417A-AC81-9D673888922B}" type="sibTrans" cxnId="{1913E5DF-8334-4F4D-937D-34621C23B1BA}">
      <dgm:prSet/>
      <dgm:spPr/>
      <dgm:t>
        <a:bodyPr/>
        <a:lstStyle/>
        <a:p>
          <a:endParaRPr lang="en-US"/>
        </a:p>
      </dgm:t>
    </dgm:pt>
    <dgm:pt modelId="{8672B62A-61FD-49C2-8006-77514CF12E01}">
      <dgm:prSet custT="1"/>
      <dgm:spPr/>
      <dgm:t>
        <a:bodyPr/>
        <a:lstStyle/>
        <a:p>
          <a:r>
            <a:rPr lang="en-US" sz="3600"/>
            <a:t>Brainstorm</a:t>
          </a:r>
        </a:p>
      </dgm:t>
    </dgm:pt>
    <dgm:pt modelId="{66DC45EB-147A-4086-BAD8-72A2D5F0E2F4}" type="parTrans" cxnId="{51DB20BE-C759-4C8B-8C20-86B45DC5A9DB}">
      <dgm:prSet/>
      <dgm:spPr/>
      <dgm:t>
        <a:bodyPr/>
        <a:lstStyle/>
        <a:p>
          <a:endParaRPr lang="en-US"/>
        </a:p>
      </dgm:t>
    </dgm:pt>
    <dgm:pt modelId="{15E975CA-CA49-4851-93B5-501B44781CB3}" type="sibTrans" cxnId="{51DB20BE-C759-4C8B-8C20-86B45DC5A9DB}">
      <dgm:prSet/>
      <dgm:spPr/>
      <dgm:t>
        <a:bodyPr/>
        <a:lstStyle/>
        <a:p>
          <a:endParaRPr lang="en-US"/>
        </a:p>
      </dgm:t>
    </dgm:pt>
    <dgm:pt modelId="{EA7DB634-FCA2-4176-A348-E7D76A875264}">
      <dgm:prSet custT="1"/>
      <dgm:spPr/>
      <dgm:t>
        <a:bodyPr/>
        <a:lstStyle/>
        <a:p>
          <a:r>
            <a:rPr lang="en-US" sz="3600"/>
            <a:t>Drafting and Drifting</a:t>
          </a:r>
        </a:p>
      </dgm:t>
    </dgm:pt>
    <dgm:pt modelId="{ACE1EAEE-695F-4249-9B30-4D67CA4F7538}" type="parTrans" cxnId="{1730741A-0956-498C-ACE7-6C707C1223A5}">
      <dgm:prSet/>
      <dgm:spPr/>
      <dgm:t>
        <a:bodyPr/>
        <a:lstStyle/>
        <a:p>
          <a:endParaRPr lang="en-US"/>
        </a:p>
      </dgm:t>
    </dgm:pt>
    <dgm:pt modelId="{F3EC8635-5038-4922-9DE2-E8CE24967D64}" type="sibTrans" cxnId="{1730741A-0956-498C-ACE7-6C707C1223A5}">
      <dgm:prSet/>
      <dgm:spPr/>
      <dgm:t>
        <a:bodyPr/>
        <a:lstStyle/>
        <a:p>
          <a:endParaRPr lang="en-US"/>
        </a:p>
      </dgm:t>
    </dgm:pt>
    <dgm:pt modelId="{B823DACF-D42E-4FF1-82F6-3F4B9475572A}">
      <dgm:prSet custT="1"/>
      <dgm:spPr/>
      <dgm:t>
        <a:bodyPr/>
        <a:lstStyle/>
        <a:p>
          <a:r>
            <a:rPr lang="en-US" sz="3600"/>
            <a:t>Thinking and seeking directions through internet (no plagiarism!), libraries, reading books or discussing your ideas with others </a:t>
          </a:r>
        </a:p>
      </dgm:t>
    </dgm:pt>
    <dgm:pt modelId="{8BFA5EBB-96A8-4DF8-92DA-FAA696380C76}" type="parTrans" cxnId="{F2418A08-00AF-4C21-A6EE-C81AEE575F95}">
      <dgm:prSet/>
      <dgm:spPr/>
      <dgm:t>
        <a:bodyPr/>
        <a:lstStyle/>
        <a:p>
          <a:endParaRPr lang="en-US"/>
        </a:p>
      </dgm:t>
    </dgm:pt>
    <dgm:pt modelId="{61BC846D-B0C3-493A-A417-E373D42475E9}" type="sibTrans" cxnId="{F2418A08-00AF-4C21-A6EE-C81AEE575F95}">
      <dgm:prSet/>
      <dgm:spPr/>
      <dgm:t>
        <a:bodyPr/>
        <a:lstStyle/>
        <a:p>
          <a:endParaRPr lang="en-US"/>
        </a:p>
      </dgm:t>
    </dgm:pt>
    <dgm:pt modelId="{5B9D4413-49CD-0244-A2FE-F8248D54EFBB}" type="pres">
      <dgm:prSet presAssocID="{F0FDF4F9-69EA-4554-B275-C10507FEA302}" presName="vert0" presStyleCnt="0">
        <dgm:presLayoutVars>
          <dgm:dir/>
          <dgm:animOne val="branch"/>
          <dgm:animLvl val="lvl"/>
        </dgm:presLayoutVars>
      </dgm:prSet>
      <dgm:spPr/>
    </dgm:pt>
    <dgm:pt modelId="{4B18F58C-5380-EB42-8499-8824C1FD67E1}" type="pres">
      <dgm:prSet presAssocID="{67CDEECB-AD38-4BC5-830C-5ADBB5C38EC5}" presName="thickLine" presStyleLbl="alignNode1" presStyleIdx="0" presStyleCnt="5"/>
      <dgm:spPr/>
    </dgm:pt>
    <dgm:pt modelId="{95AA25B9-EC8E-584E-B6BA-99C14678BE1E}" type="pres">
      <dgm:prSet presAssocID="{67CDEECB-AD38-4BC5-830C-5ADBB5C38EC5}" presName="horz1" presStyleCnt="0"/>
      <dgm:spPr/>
    </dgm:pt>
    <dgm:pt modelId="{2070A352-B091-EF48-9907-88377A75264C}" type="pres">
      <dgm:prSet presAssocID="{67CDEECB-AD38-4BC5-830C-5ADBB5C38EC5}" presName="tx1" presStyleLbl="revTx" presStyleIdx="0" presStyleCnt="5"/>
      <dgm:spPr/>
    </dgm:pt>
    <dgm:pt modelId="{ED576BBD-ACE3-DC4F-B005-2D1DBABA071E}" type="pres">
      <dgm:prSet presAssocID="{67CDEECB-AD38-4BC5-830C-5ADBB5C38EC5}" presName="vert1" presStyleCnt="0"/>
      <dgm:spPr/>
    </dgm:pt>
    <dgm:pt modelId="{482F2E3A-3487-1048-A087-AD5D1C96B73D}" type="pres">
      <dgm:prSet presAssocID="{19C7C267-B10B-4AC0-BBF3-0B08B38858D3}" presName="thickLine" presStyleLbl="alignNode1" presStyleIdx="1" presStyleCnt="5"/>
      <dgm:spPr/>
    </dgm:pt>
    <dgm:pt modelId="{A90BF58E-12EC-1241-8C4D-3C45644410B3}" type="pres">
      <dgm:prSet presAssocID="{19C7C267-B10B-4AC0-BBF3-0B08B38858D3}" presName="horz1" presStyleCnt="0"/>
      <dgm:spPr/>
    </dgm:pt>
    <dgm:pt modelId="{52345C7E-7661-4746-9E0C-85A3A6C9C178}" type="pres">
      <dgm:prSet presAssocID="{19C7C267-B10B-4AC0-BBF3-0B08B38858D3}" presName="tx1" presStyleLbl="revTx" presStyleIdx="1" presStyleCnt="5"/>
      <dgm:spPr/>
    </dgm:pt>
    <dgm:pt modelId="{1F0EB2E6-FB20-014D-819F-2B15CC97DB82}" type="pres">
      <dgm:prSet presAssocID="{19C7C267-B10B-4AC0-BBF3-0B08B38858D3}" presName="vert1" presStyleCnt="0"/>
      <dgm:spPr/>
    </dgm:pt>
    <dgm:pt modelId="{D744C84C-A1D8-4F49-BC18-2F443CF43816}" type="pres">
      <dgm:prSet presAssocID="{8672B62A-61FD-49C2-8006-77514CF12E01}" presName="thickLine" presStyleLbl="alignNode1" presStyleIdx="2" presStyleCnt="5"/>
      <dgm:spPr/>
    </dgm:pt>
    <dgm:pt modelId="{8FBB051D-FA5B-F449-B83B-B2BA40C4E498}" type="pres">
      <dgm:prSet presAssocID="{8672B62A-61FD-49C2-8006-77514CF12E01}" presName="horz1" presStyleCnt="0"/>
      <dgm:spPr/>
    </dgm:pt>
    <dgm:pt modelId="{F060367B-D09F-4845-BDB8-67697FD77EA7}" type="pres">
      <dgm:prSet presAssocID="{8672B62A-61FD-49C2-8006-77514CF12E01}" presName="tx1" presStyleLbl="revTx" presStyleIdx="2" presStyleCnt="5"/>
      <dgm:spPr/>
    </dgm:pt>
    <dgm:pt modelId="{A5217E38-6033-844C-A837-3E53BF65E68A}" type="pres">
      <dgm:prSet presAssocID="{8672B62A-61FD-49C2-8006-77514CF12E01}" presName="vert1" presStyleCnt="0"/>
      <dgm:spPr/>
    </dgm:pt>
    <dgm:pt modelId="{8113772C-0D32-1542-AAE3-0BC9983EBF8E}" type="pres">
      <dgm:prSet presAssocID="{EA7DB634-FCA2-4176-A348-E7D76A875264}" presName="thickLine" presStyleLbl="alignNode1" presStyleIdx="3" presStyleCnt="5"/>
      <dgm:spPr/>
    </dgm:pt>
    <dgm:pt modelId="{3A52AAA6-06A3-9E4A-AB40-7D8117141CB4}" type="pres">
      <dgm:prSet presAssocID="{EA7DB634-FCA2-4176-A348-E7D76A875264}" presName="horz1" presStyleCnt="0"/>
      <dgm:spPr/>
    </dgm:pt>
    <dgm:pt modelId="{981682FD-CAF9-B744-8244-85954CD5DC50}" type="pres">
      <dgm:prSet presAssocID="{EA7DB634-FCA2-4176-A348-E7D76A875264}" presName="tx1" presStyleLbl="revTx" presStyleIdx="3" presStyleCnt="5"/>
      <dgm:spPr/>
    </dgm:pt>
    <dgm:pt modelId="{731BCC11-C0E9-1B44-AC99-1F2114ED2262}" type="pres">
      <dgm:prSet presAssocID="{EA7DB634-FCA2-4176-A348-E7D76A875264}" presName="vert1" presStyleCnt="0"/>
      <dgm:spPr/>
    </dgm:pt>
    <dgm:pt modelId="{4BC3D8EB-889C-D94E-B0DE-033F766AEF81}" type="pres">
      <dgm:prSet presAssocID="{B823DACF-D42E-4FF1-82F6-3F4B9475572A}" presName="thickLine" presStyleLbl="alignNode1" presStyleIdx="4" presStyleCnt="5"/>
      <dgm:spPr/>
    </dgm:pt>
    <dgm:pt modelId="{F5E33659-AB7C-E047-AAFC-1707D5FDD18B}" type="pres">
      <dgm:prSet presAssocID="{B823DACF-D42E-4FF1-82F6-3F4B9475572A}" presName="horz1" presStyleCnt="0"/>
      <dgm:spPr/>
    </dgm:pt>
    <dgm:pt modelId="{C445C471-B3FE-7145-ABC4-C27909194D4D}" type="pres">
      <dgm:prSet presAssocID="{B823DACF-D42E-4FF1-82F6-3F4B9475572A}" presName="tx1" presStyleLbl="revTx" presStyleIdx="4" presStyleCnt="5"/>
      <dgm:spPr/>
    </dgm:pt>
    <dgm:pt modelId="{9804CAC3-AD5D-124D-A4BB-0C3520767CF8}" type="pres">
      <dgm:prSet presAssocID="{B823DACF-D42E-4FF1-82F6-3F4B9475572A}" presName="vert1" presStyleCnt="0"/>
      <dgm:spPr/>
    </dgm:pt>
  </dgm:ptLst>
  <dgm:cxnLst>
    <dgm:cxn modelId="{F2418A08-00AF-4C21-A6EE-C81AEE575F95}" srcId="{F0FDF4F9-69EA-4554-B275-C10507FEA302}" destId="{B823DACF-D42E-4FF1-82F6-3F4B9475572A}" srcOrd="4" destOrd="0" parTransId="{8BFA5EBB-96A8-4DF8-92DA-FAA696380C76}" sibTransId="{61BC846D-B0C3-493A-A417-E373D42475E9}"/>
    <dgm:cxn modelId="{F7A41F1A-76D7-3148-937D-BBE5CF431963}" type="presOf" srcId="{EA7DB634-FCA2-4176-A348-E7D76A875264}" destId="{981682FD-CAF9-B744-8244-85954CD5DC50}" srcOrd="0" destOrd="0" presId="urn:microsoft.com/office/officeart/2008/layout/LinedList"/>
    <dgm:cxn modelId="{1730741A-0956-498C-ACE7-6C707C1223A5}" srcId="{F0FDF4F9-69EA-4554-B275-C10507FEA302}" destId="{EA7DB634-FCA2-4176-A348-E7D76A875264}" srcOrd="3" destOrd="0" parTransId="{ACE1EAEE-695F-4249-9B30-4D67CA4F7538}" sibTransId="{F3EC8635-5038-4922-9DE2-E8CE24967D64}"/>
    <dgm:cxn modelId="{4B696755-FCA3-4C3A-9FAC-4C8EB334FEEA}" srcId="{F0FDF4F9-69EA-4554-B275-C10507FEA302}" destId="{67CDEECB-AD38-4BC5-830C-5ADBB5C38EC5}" srcOrd="0" destOrd="0" parTransId="{7274508A-ABA7-41AF-91F1-25F6969E8CFC}" sibTransId="{90288DC7-8525-419F-9156-443255681F89}"/>
    <dgm:cxn modelId="{542CE29D-89D8-D048-B126-9C93638946A9}" type="presOf" srcId="{67CDEECB-AD38-4BC5-830C-5ADBB5C38EC5}" destId="{2070A352-B091-EF48-9907-88377A75264C}" srcOrd="0" destOrd="0" presId="urn:microsoft.com/office/officeart/2008/layout/LinedList"/>
    <dgm:cxn modelId="{51DB20BE-C759-4C8B-8C20-86B45DC5A9DB}" srcId="{F0FDF4F9-69EA-4554-B275-C10507FEA302}" destId="{8672B62A-61FD-49C2-8006-77514CF12E01}" srcOrd="2" destOrd="0" parTransId="{66DC45EB-147A-4086-BAD8-72A2D5F0E2F4}" sibTransId="{15E975CA-CA49-4851-93B5-501B44781CB3}"/>
    <dgm:cxn modelId="{63214BD4-C61E-D249-8B7C-9DCCF79F2B0A}" type="presOf" srcId="{8672B62A-61FD-49C2-8006-77514CF12E01}" destId="{F060367B-D09F-4845-BDB8-67697FD77EA7}" srcOrd="0" destOrd="0" presId="urn:microsoft.com/office/officeart/2008/layout/LinedList"/>
    <dgm:cxn modelId="{1913E5DF-8334-4F4D-937D-34621C23B1BA}" srcId="{F0FDF4F9-69EA-4554-B275-C10507FEA302}" destId="{19C7C267-B10B-4AC0-BBF3-0B08B38858D3}" srcOrd="1" destOrd="0" parTransId="{8F48998A-0EAC-4E64-AD8D-C4C6119D33DE}" sibTransId="{1C9750E8-A679-417A-AC81-9D673888922B}"/>
    <dgm:cxn modelId="{EB56D4E0-6ACE-3F4D-8D83-9715FFCC06E7}" type="presOf" srcId="{19C7C267-B10B-4AC0-BBF3-0B08B38858D3}" destId="{52345C7E-7661-4746-9E0C-85A3A6C9C178}" srcOrd="0" destOrd="0" presId="urn:microsoft.com/office/officeart/2008/layout/LinedList"/>
    <dgm:cxn modelId="{48EEE2E3-1BF8-3F45-B896-5979561AA35F}" type="presOf" srcId="{B823DACF-D42E-4FF1-82F6-3F4B9475572A}" destId="{C445C471-B3FE-7145-ABC4-C27909194D4D}" srcOrd="0" destOrd="0" presId="urn:microsoft.com/office/officeart/2008/layout/LinedList"/>
    <dgm:cxn modelId="{9DA672FA-3DC0-5547-8CBE-9E7B3AC0CF5D}" type="presOf" srcId="{F0FDF4F9-69EA-4554-B275-C10507FEA302}" destId="{5B9D4413-49CD-0244-A2FE-F8248D54EFBB}" srcOrd="0" destOrd="0" presId="urn:microsoft.com/office/officeart/2008/layout/LinedList"/>
    <dgm:cxn modelId="{24640E51-C034-D94E-8440-8B4F08C6DB25}" type="presParOf" srcId="{5B9D4413-49CD-0244-A2FE-F8248D54EFBB}" destId="{4B18F58C-5380-EB42-8499-8824C1FD67E1}" srcOrd="0" destOrd="0" presId="urn:microsoft.com/office/officeart/2008/layout/LinedList"/>
    <dgm:cxn modelId="{10E94DFA-1A51-5A43-B3D5-65CBE905295D}" type="presParOf" srcId="{5B9D4413-49CD-0244-A2FE-F8248D54EFBB}" destId="{95AA25B9-EC8E-584E-B6BA-99C14678BE1E}" srcOrd="1" destOrd="0" presId="urn:microsoft.com/office/officeart/2008/layout/LinedList"/>
    <dgm:cxn modelId="{71353340-98A6-BF4E-A7E6-2740BA12EEB7}" type="presParOf" srcId="{95AA25B9-EC8E-584E-B6BA-99C14678BE1E}" destId="{2070A352-B091-EF48-9907-88377A75264C}" srcOrd="0" destOrd="0" presId="urn:microsoft.com/office/officeart/2008/layout/LinedList"/>
    <dgm:cxn modelId="{34004C4D-20F1-7F4C-B0BE-4796F17FC9B9}" type="presParOf" srcId="{95AA25B9-EC8E-584E-B6BA-99C14678BE1E}" destId="{ED576BBD-ACE3-DC4F-B005-2D1DBABA071E}" srcOrd="1" destOrd="0" presId="urn:microsoft.com/office/officeart/2008/layout/LinedList"/>
    <dgm:cxn modelId="{11097948-B110-EF46-AAE7-2A25BC582EFF}" type="presParOf" srcId="{5B9D4413-49CD-0244-A2FE-F8248D54EFBB}" destId="{482F2E3A-3487-1048-A087-AD5D1C96B73D}" srcOrd="2" destOrd="0" presId="urn:microsoft.com/office/officeart/2008/layout/LinedList"/>
    <dgm:cxn modelId="{B7299CA6-2900-B446-8E5F-3AD8DD6A89A8}" type="presParOf" srcId="{5B9D4413-49CD-0244-A2FE-F8248D54EFBB}" destId="{A90BF58E-12EC-1241-8C4D-3C45644410B3}" srcOrd="3" destOrd="0" presId="urn:microsoft.com/office/officeart/2008/layout/LinedList"/>
    <dgm:cxn modelId="{1CC73A04-3BD9-CE40-A1F6-1E1D23C2A3D5}" type="presParOf" srcId="{A90BF58E-12EC-1241-8C4D-3C45644410B3}" destId="{52345C7E-7661-4746-9E0C-85A3A6C9C178}" srcOrd="0" destOrd="0" presId="urn:microsoft.com/office/officeart/2008/layout/LinedList"/>
    <dgm:cxn modelId="{7DE92EDF-27E6-654A-9B59-24A251D6616A}" type="presParOf" srcId="{A90BF58E-12EC-1241-8C4D-3C45644410B3}" destId="{1F0EB2E6-FB20-014D-819F-2B15CC97DB82}" srcOrd="1" destOrd="0" presId="urn:microsoft.com/office/officeart/2008/layout/LinedList"/>
    <dgm:cxn modelId="{AAF3EA53-AC07-C143-85C1-B3B9D5010623}" type="presParOf" srcId="{5B9D4413-49CD-0244-A2FE-F8248D54EFBB}" destId="{D744C84C-A1D8-4F49-BC18-2F443CF43816}" srcOrd="4" destOrd="0" presId="urn:microsoft.com/office/officeart/2008/layout/LinedList"/>
    <dgm:cxn modelId="{7595735F-C749-0749-9174-7B95A0C60E92}" type="presParOf" srcId="{5B9D4413-49CD-0244-A2FE-F8248D54EFBB}" destId="{8FBB051D-FA5B-F449-B83B-B2BA40C4E498}" srcOrd="5" destOrd="0" presId="urn:microsoft.com/office/officeart/2008/layout/LinedList"/>
    <dgm:cxn modelId="{1CACFA0D-D07F-D048-A6F0-B5E2F5FBC016}" type="presParOf" srcId="{8FBB051D-FA5B-F449-B83B-B2BA40C4E498}" destId="{F060367B-D09F-4845-BDB8-67697FD77EA7}" srcOrd="0" destOrd="0" presId="urn:microsoft.com/office/officeart/2008/layout/LinedList"/>
    <dgm:cxn modelId="{73FF19B5-44CC-DB40-B59C-AE3DD7FC2073}" type="presParOf" srcId="{8FBB051D-FA5B-F449-B83B-B2BA40C4E498}" destId="{A5217E38-6033-844C-A837-3E53BF65E68A}" srcOrd="1" destOrd="0" presId="urn:microsoft.com/office/officeart/2008/layout/LinedList"/>
    <dgm:cxn modelId="{E236A264-7696-A34C-B4FE-276B9C14A9A7}" type="presParOf" srcId="{5B9D4413-49CD-0244-A2FE-F8248D54EFBB}" destId="{8113772C-0D32-1542-AAE3-0BC9983EBF8E}" srcOrd="6" destOrd="0" presId="urn:microsoft.com/office/officeart/2008/layout/LinedList"/>
    <dgm:cxn modelId="{15096205-2E43-4C49-863C-E714811CD289}" type="presParOf" srcId="{5B9D4413-49CD-0244-A2FE-F8248D54EFBB}" destId="{3A52AAA6-06A3-9E4A-AB40-7D8117141CB4}" srcOrd="7" destOrd="0" presId="urn:microsoft.com/office/officeart/2008/layout/LinedList"/>
    <dgm:cxn modelId="{92EDB7FA-494F-E64F-BCBD-6E9FD2022CA2}" type="presParOf" srcId="{3A52AAA6-06A3-9E4A-AB40-7D8117141CB4}" destId="{981682FD-CAF9-B744-8244-85954CD5DC50}" srcOrd="0" destOrd="0" presId="urn:microsoft.com/office/officeart/2008/layout/LinedList"/>
    <dgm:cxn modelId="{41FC55EA-42A5-264F-A97D-E82AF061507E}" type="presParOf" srcId="{3A52AAA6-06A3-9E4A-AB40-7D8117141CB4}" destId="{731BCC11-C0E9-1B44-AC99-1F2114ED2262}" srcOrd="1" destOrd="0" presId="urn:microsoft.com/office/officeart/2008/layout/LinedList"/>
    <dgm:cxn modelId="{D2126B1E-06ED-3249-8928-8128CF9BD078}" type="presParOf" srcId="{5B9D4413-49CD-0244-A2FE-F8248D54EFBB}" destId="{4BC3D8EB-889C-D94E-B0DE-033F766AEF81}" srcOrd="8" destOrd="0" presId="urn:microsoft.com/office/officeart/2008/layout/LinedList"/>
    <dgm:cxn modelId="{D5CAB6DC-6BFB-144F-81D7-B06462A3F3F8}" type="presParOf" srcId="{5B9D4413-49CD-0244-A2FE-F8248D54EFBB}" destId="{F5E33659-AB7C-E047-AAFC-1707D5FDD18B}" srcOrd="9" destOrd="0" presId="urn:microsoft.com/office/officeart/2008/layout/LinedList"/>
    <dgm:cxn modelId="{D3DA4147-D09B-3B40-A0D0-3636136B3E0F}" type="presParOf" srcId="{F5E33659-AB7C-E047-AAFC-1707D5FDD18B}" destId="{C445C471-B3FE-7145-ABC4-C27909194D4D}" srcOrd="0" destOrd="0" presId="urn:microsoft.com/office/officeart/2008/layout/LinedList"/>
    <dgm:cxn modelId="{31535E1B-9F98-0648-A9C7-2E19639AFAD6}" type="presParOf" srcId="{F5E33659-AB7C-E047-AAFC-1707D5FDD18B}" destId="{9804CAC3-AD5D-124D-A4BB-0C3520767C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B4664-8C9E-4B10-ABAC-01B2C5E69C21}">
      <dsp:nvSpPr>
        <dsp:cNvPr id="0" name=""/>
        <dsp:cNvSpPr/>
      </dsp:nvSpPr>
      <dsp:spPr>
        <a:xfrm>
          <a:off x="0" y="80573"/>
          <a:ext cx="7276266" cy="6831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C52BC-8EB1-4C99-8A18-206B4488ACBA}">
      <dsp:nvSpPr>
        <dsp:cNvPr id="0" name=""/>
        <dsp:cNvSpPr/>
      </dsp:nvSpPr>
      <dsp:spPr>
        <a:xfrm>
          <a:off x="206651" y="234280"/>
          <a:ext cx="376097" cy="375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35A73B-56EB-4140-9824-749E525BF685}">
      <dsp:nvSpPr>
        <dsp:cNvPr id="0" name=""/>
        <dsp:cNvSpPr/>
      </dsp:nvSpPr>
      <dsp:spPr>
        <a:xfrm>
          <a:off x="789400" y="80573"/>
          <a:ext cx="6415943" cy="81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6" tIns="85856" rIns="85856" bIns="8585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badi" panose="020F0502020204030204" pitchFamily="34" charset="0"/>
              <a:cs typeface="Abadi" panose="020F0502020204030204" pitchFamily="34" charset="0"/>
            </a:rPr>
            <a:t>What problems are you setting out to solve?</a:t>
          </a:r>
        </a:p>
      </dsp:txBody>
      <dsp:txXfrm>
        <a:off x="789400" y="80573"/>
        <a:ext cx="6415943" cy="811235"/>
      </dsp:txXfrm>
    </dsp:sp>
    <dsp:sp modelId="{DE00BC7C-CA82-4F55-B888-A52635D36540}">
      <dsp:nvSpPr>
        <dsp:cNvPr id="0" name=""/>
        <dsp:cNvSpPr/>
      </dsp:nvSpPr>
      <dsp:spPr>
        <a:xfrm>
          <a:off x="0" y="1094617"/>
          <a:ext cx="7276266" cy="6831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E9860-3887-450F-9DF0-5024A5A879FD}">
      <dsp:nvSpPr>
        <dsp:cNvPr id="0" name=""/>
        <dsp:cNvSpPr/>
      </dsp:nvSpPr>
      <dsp:spPr>
        <a:xfrm>
          <a:off x="206651" y="1248325"/>
          <a:ext cx="376097" cy="375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7F312C-455B-4D91-82F2-99E52AD13B93}">
      <dsp:nvSpPr>
        <dsp:cNvPr id="0" name=""/>
        <dsp:cNvSpPr/>
      </dsp:nvSpPr>
      <dsp:spPr>
        <a:xfrm>
          <a:off x="789400" y="1094617"/>
          <a:ext cx="6415943" cy="81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6" tIns="85856" rIns="85856" bIns="8585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badi" panose="020B0604020104020204" pitchFamily="34" charset="0"/>
            </a:rPr>
            <a:t>What confusions do you wish to clarify?</a:t>
          </a:r>
        </a:p>
      </dsp:txBody>
      <dsp:txXfrm>
        <a:off x="789400" y="1094617"/>
        <a:ext cx="6415943" cy="811235"/>
      </dsp:txXfrm>
    </dsp:sp>
    <dsp:sp modelId="{6482610F-1E20-4B81-9E86-ADE494509A18}">
      <dsp:nvSpPr>
        <dsp:cNvPr id="0" name=""/>
        <dsp:cNvSpPr/>
      </dsp:nvSpPr>
      <dsp:spPr>
        <a:xfrm>
          <a:off x="0" y="2108662"/>
          <a:ext cx="7276266" cy="6831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85485-5E1F-4045-BC09-1D31468E6FBA}">
      <dsp:nvSpPr>
        <dsp:cNvPr id="0" name=""/>
        <dsp:cNvSpPr/>
      </dsp:nvSpPr>
      <dsp:spPr>
        <a:xfrm>
          <a:off x="206651" y="2262369"/>
          <a:ext cx="376097" cy="375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0DB383-BF56-454B-AD2D-E3DD08FC126C}">
      <dsp:nvSpPr>
        <dsp:cNvPr id="0" name=""/>
        <dsp:cNvSpPr/>
      </dsp:nvSpPr>
      <dsp:spPr>
        <a:xfrm>
          <a:off x="789400" y="2108662"/>
          <a:ext cx="6415943" cy="81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6" tIns="85856" rIns="85856" bIns="8585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badi" panose="020B0604020104020204" pitchFamily="34" charset="0"/>
            </a:rPr>
            <a:t>What previously unknown or unfortunately neglected story are you planning to tell?</a:t>
          </a:r>
        </a:p>
      </dsp:txBody>
      <dsp:txXfrm>
        <a:off x="789400" y="2108662"/>
        <a:ext cx="6415943" cy="811235"/>
      </dsp:txXfrm>
    </dsp:sp>
    <dsp:sp modelId="{07584546-F265-4AF6-BBCF-3AAB451D45D7}">
      <dsp:nvSpPr>
        <dsp:cNvPr id="0" name=""/>
        <dsp:cNvSpPr/>
      </dsp:nvSpPr>
      <dsp:spPr>
        <a:xfrm>
          <a:off x="0" y="3122706"/>
          <a:ext cx="7276266" cy="113493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825FE-85BE-4608-82C1-8BF77EEB3D85}">
      <dsp:nvSpPr>
        <dsp:cNvPr id="0" name=""/>
        <dsp:cNvSpPr/>
      </dsp:nvSpPr>
      <dsp:spPr>
        <a:xfrm>
          <a:off x="206651" y="3502306"/>
          <a:ext cx="376097" cy="375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C28C41-2A3E-474C-9D99-E107606658D9}">
      <dsp:nvSpPr>
        <dsp:cNvPr id="0" name=""/>
        <dsp:cNvSpPr/>
      </dsp:nvSpPr>
      <dsp:spPr>
        <a:xfrm>
          <a:off x="789400" y="3186761"/>
          <a:ext cx="6415943" cy="1134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6" tIns="85856" rIns="85856" bIns="8585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badi" panose="020B0604020104020204" pitchFamily="34" charset="0"/>
            </a:rPr>
            <a:t>How is this article different from all other articles in this field, in this area, theoretical argument, etc.?</a:t>
          </a:r>
        </a:p>
      </dsp:txBody>
      <dsp:txXfrm>
        <a:off x="789400" y="3186761"/>
        <a:ext cx="6415943" cy="1134910"/>
      </dsp:txXfrm>
    </dsp:sp>
    <dsp:sp modelId="{52E552B2-94E0-4CBA-991C-2A38931BD453}">
      <dsp:nvSpPr>
        <dsp:cNvPr id="0" name=""/>
        <dsp:cNvSpPr/>
      </dsp:nvSpPr>
      <dsp:spPr>
        <a:xfrm>
          <a:off x="0" y="4596986"/>
          <a:ext cx="7276266" cy="8520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D06BD-FE8A-4363-880F-754C70982E6D}">
      <dsp:nvSpPr>
        <dsp:cNvPr id="0" name=""/>
        <dsp:cNvSpPr/>
      </dsp:nvSpPr>
      <dsp:spPr>
        <a:xfrm>
          <a:off x="206651" y="4992643"/>
          <a:ext cx="376097" cy="3757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936661-D83F-434C-A61D-64DCEF21AD0F}">
      <dsp:nvSpPr>
        <dsp:cNvPr id="0" name=""/>
        <dsp:cNvSpPr/>
      </dsp:nvSpPr>
      <dsp:spPr>
        <a:xfrm>
          <a:off x="789400" y="4838936"/>
          <a:ext cx="3274319" cy="81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6" tIns="85856" rIns="85856" bIns="8585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badi" panose="020B0604020104020204" pitchFamily="34" charset="0"/>
            </a:rPr>
            <a:t>What is your puzzle?</a:t>
          </a:r>
        </a:p>
      </dsp:txBody>
      <dsp:txXfrm>
        <a:off x="789400" y="4838936"/>
        <a:ext cx="3274319" cy="811235"/>
      </dsp:txXfrm>
    </dsp:sp>
    <dsp:sp modelId="{EB5C1827-94D6-4E46-AB8E-59B236F6B2D9}">
      <dsp:nvSpPr>
        <dsp:cNvPr id="0" name=""/>
        <dsp:cNvSpPr/>
      </dsp:nvSpPr>
      <dsp:spPr>
        <a:xfrm>
          <a:off x="4008977" y="4300847"/>
          <a:ext cx="2966352" cy="144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6" tIns="85856" rIns="85856" bIns="85856"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badi" panose="020B0604020104020204" pitchFamily="34" charset="0"/>
            </a:rPr>
            <a:t>Who are you arguing against?</a:t>
          </a:r>
        </a:p>
        <a:p>
          <a:pPr marL="0" lvl="0" indent="0" algn="l" defTabSz="800100">
            <a:lnSpc>
              <a:spcPct val="100000"/>
            </a:lnSpc>
            <a:spcBef>
              <a:spcPct val="0"/>
            </a:spcBef>
            <a:spcAft>
              <a:spcPct val="35000"/>
            </a:spcAft>
            <a:buNone/>
          </a:pPr>
          <a:r>
            <a:rPr lang="en-US" sz="1800" kern="1200" dirty="0">
              <a:latin typeface="Abadi" panose="020B0604020104020204" pitchFamily="34" charset="0"/>
            </a:rPr>
            <a:t>Who are you arguing with? </a:t>
          </a:r>
        </a:p>
      </dsp:txBody>
      <dsp:txXfrm>
        <a:off x="4008977" y="4300847"/>
        <a:ext cx="2966352" cy="1440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8F58C-5380-EB42-8499-8824C1FD67E1}">
      <dsp:nvSpPr>
        <dsp:cNvPr id="0" name=""/>
        <dsp:cNvSpPr/>
      </dsp:nvSpPr>
      <dsp:spPr>
        <a:xfrm>
          <a:off x="0" y="67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0A352-B091-EF48-9907-88377A75264C}">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Thinking and asking the right questions</a:t>
          </a:r>
        </a:p>
      </dsp:txBody>
      <dsp:txXfrm>
        <a:off x="0" y="675"/>
        <a:ext cx="6900512" cy="1106957"/>
      </dsp:txXfrm>
    </dsp:sp>
    <dsp:sp modelId="{482F2E3A-3487-1048-A087-AD5D1C96B73D}">
      <dsp:nvSpPr>
        <dsp:cNvPr id="0" name=""/>
        <dsp:cNvSpPr/>
      </dsp:nvSpPr>
      <dsp:spPr>
        <a:xfrm>
          <a:off x="0" y="1107633"/>
          <a:ext cx="6900512" cy="0"/>
        </a:xfrm>
        <a:prstGeom prst="line">
          <a:avLst/>
        </a:prstGeom>
        <a:solidFill>
          <a:schemeClr val="accent5">
            <a:hueOff val="4352466"/>
            <a:satOff val="1923"/>
            <a:lumOff val="-2108"/>
            <a:alphaOff val="0"/>
          </a:schemeClr>
        </a:solidFill>
        <a:ln w="12700" cap="flat" cmpd="sng" algn="ctr">
          <a:solidFill>
            <a:schemeClr val="accent5">
              <a:hueOff val="4352466"/>
              <a:satOff val="1923"/>
              <a:lumOff val="-21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45C7E-7661-4746-9E0C-85A3A6C9C17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Seeking directions and discussing potential hypotheses</a:t>
          </a:r>
        </a:p>
      </dsp:txBody>
      <dsp:txXfrm>
        <a:off x="0" y="1107633"/>
        <a:ext cx="6900512" cy="1106957"/>
      </dsp:txXfrm>
    </dsp:sp>
    <dsp:sp modelId="{D744C84C-A1D8-4F49-BC18-2F443CF43816}">
      <dsp:nvSpPr>
        <dsp:cNvPr id="0" name=""/>
        <dsp:cNvSpPr/>
      </dsp:nvSpPr>
      <dsp:spPr>
        <a:xfrm>
          <a:off x="0" y="2214591"/>
          <a:ext cx="6900512" cy="0"/>
        </a:xfrm>
        <a:prstGeom prst="line">
          <a:avLst/>
        </a:prstGeom>
        <a:solidFill>
          <a:schemeClr val="accent5">
            <a:hueOff val="8704932"/>
            <a:satOff val="3846"/>
            <a:lumOff val="-4216"/>
            <a:alphaOff val="0"/>
          </a:schemeClr>
        </a:solidFill>
        <a:ln w="12700" cap="flat" cmpd="sng" algn="ctr">
          <a:solidFill>
            <a:schemeClr val="accent5">
              <a:hueOff val="8704932"/>
              <a:satOff val="3846"/>
              <a:lumOff val="-42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0367B-D09F-4845-BDB8-67697FD77EA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Brainstorm</a:t>
          </a:r>
        </a:p>
      </dsp:txBody>
      <dsp:txXfrm>
        <a:off x="0" y="2214591"/>
        <a:ext cx="6900512" cy="1106957"/>
      </dsp:txXfrm>
    </dsp:sp>
    <dsp:sp modelId="{8113772C-0D32-1542-AAE3-0BC9983EBF8E}">
      <dsp:nvSpPr>
        <dsp:cNvPr id="0" name=""/>
        <dsp:cNvSpPr/>
      </dsp:nvSpPr>
      <dsp:spPr>
        <a:xfrm>
          <a:off x="0" y="3321549"/>
          <a:ext cx="6900512" cy="0"/>
        </a:xfrm>
        <a:prstGeom prst="line">
          <a:avLst/>
        </a:prstGeom>
        <a:solidFill>
          <a:schemeClr val="accent5">
            <a:hueOff val="13057397"/>
            <a:satOff val="5769"/>
            <a:lumOff val="-6324"/>
            <a:alphaOff val="0"/>
          </a:schemeClr>
        </a:solidFill>
        <a:ln w="12700" cap="flat" cmpd="sng" algn="ctr">
          <a:solidFill>
            <a:schemeClr val="accent5">
              <a:hueOff val="13057397"/>
              <a:satOff val="5769"/>
              <a:lumOff val="-6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682FD-CAF9-B744-8244-85954CD5DC5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Drafting and Drifting</a:t>
          </a:r>
        </a:p>
      </dsp:txBody>
      <dsp:txXfrm>
        <a:off x="0" y="3321549"/>
        <a:ext cx="6900512" cy="1106957"/>
      </dsp:txXfrm>
    </dsp:sp>
    <dsp:sp modelId="{4BC3D8EB-889C-D94E-B0DE-033F766AEF81}">
      <dsp:nvSpPr>
        <dsp:cNvPr id="0" name=""/>
        <dsp:cNvSpPr/>
      </dsp:nvSpPr>
      <dsp:spPr>
        <a:xfrm>
          <a:off x="0" y="4428507"/>
          <a:ext cx="6900512" cy="0"/>
        </a:xfrm>
        <a:prstGeom prst="line">
          <a:avLst/>
        </a:prstGeom>
        <a:solidFill>
          <a:schemeClr val="accent5">
            <a:hueOff val="17409864"/>
            <a:satOff val="7692"/>
            <a:lumOff val="-8432"/>
            <a:alphaOff val="0"/>
          </a:schemeClr>
        </a:solidFill>
        <a:ln w="12700" cap="flat" cmpd="sng" algn="ctr">
          <a:solidFill>
            <a:schemeClr val="accent5">
              <a:hueOff val="17409864"/>
              <a:satOff val="7692"/>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5C471-B3FE-7145-ABC4-C27909194D4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Thinking and seeking directions through internet (no plagiarism!), libraries, reading books or discussing your ideas with others </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3/14/21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3084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3728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7663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292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129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544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04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244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1633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44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3/14/21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31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3/14/21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1670563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61" r:id="rId6"/>
    <p:sldLayoutId id="2147483756" r:id="rId7"/>
    <p:sldLayoutId id="2147483757" r:id="rId8"/>
    <p:sldLayoutId id="2147483758" r:id="rId9"/>
    <p:sldLayoutId id="2147483760" r:id="rId10"/>
    <p:sldLayoutId id="214748375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oehampton-ac-uk.zoom.us/meeting/register/tZwsc-ytrDopGdKK_ynunjZlm_NJJXG0WR08?fbclid=IwAR3dXY9Yis8THGBPDs1YwJU1kC9aTM2zCahLAtJSu0wMadAyBoxy3AM0z2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entralasiaprogram.org/archives/18468?fbclid=IwAR2yjre74FiRg1xQ2pCKx-MEXJ3cnyv2fPijEsfjY17vST5fvaZ_x0BH7a0"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ight ladder against dull ladders">
            <a:extLst>
              <a:ext uri="{FF2B5EF4-FFF2-40B4-BE49-F238E27FC236}">
                <a16:creationId xmlns:a16="http://schemas.microsoft.com/office/drawing/2014/main" id="{B62FAC5B-5064-4AC3-AA98-AEA93A5F55EF}"/>
              </a:ext>
            </a:extLst>
          </p:cNvPr>
          <p:cNvPicPr>
            <a:picLocks noChangeAspect="1"/>
          </p:cNvPicPr>
          <p:nvPr/>
        </p:nvPicPr>
        <p:blipFill rotWithShape="1">
          <a:blip r:embed="rId2">
            <a:alphaModFix amt="50000"/>
          </a:blip>
          <a:srcRect t="22195" r="-1" b="2786"/>
          <a:stretch/>
        </p:blipFill>
        <p:spPr>
          <a:xfrm>
            <a:off x="46960" y="10"/>
            <a:ext cx="12188930" cy="6857990"/>
          </a:xfrm>
          <a:prstGeom prst="rect">
            <a:avLst/>
          </a:prstGeom>
        </p:spPr>
      </p:pic>
      <p:sp>
        <p:nvSpPr>
          <p:cNvPr id="2" name="Title 1">
            <a:extLst>
              <a:ext uri="{FF2B5EF4-FFF2-40B4-BE49-F238E27FC236}">
                <a16:creationId xmlns:a16="http://schemas.microsoft.com/office/drawing/2014/main" id="{36E9E701-6793-3C43-9F0E-ACD02F3B8ABF}"/>
              </a:ext>
            </a:extLst>
          </p:cNvPr>
          <p:cNvSpPr>
            <a:spLocks noGrp="1"/>
          </p:cNvSpPr>
          <p:nvPr>
            <p:ph type="ctrTitle"/>
          </p:nvPr>
        </p:nvSpPr>
        <p:spPr>
          <a:xfrm>
            <a:off x="1524000" y="1122363"/>
            <a:ext cx="9144000" cy="3063240"/>
          </a:xfrm>
        </p:spPr>
        <p:txBody>
          <a:bodyPr>
            <a:normAutofit/>
          </a:bodyPr>
          <a:lstStyle/>
          <a:p>
            <a:pPr algn="ctr">
              <a:lnSpc>
                <a:spcPct val="90000"/>
              </a:lnSpc>
            </a:pPr>
            <a:r>
              <a:rPr lang="en-GB" sz="6700" dirty="0"/>
              <a:t>Publishing in Social Sciences and Humanities: </a:t>
            </a:r>
            <a:br>
              <a:rPr lang="en-GB" sz="6700" dirty="0"/>
            </a:br>
            <a:r>
              <a:rPr lang="en-GB" sz="6700" dirty="0"/>
              <a:t>Key ideas</a:t>
            </a:r>
            <a:endParaRPr lang="en-US" sz="6700" dirty="0"/>
          </a:p>
        </p:txBody>
      </p:sp>
      <p:sp>
        <p:nvSpPr>
          <p:cNvPr id="15"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87B2C8-5995-8341-833E-CE2ADBE893D7}"/>
              </a:ext>
            </a:extLst>
          </p:cNvPr>
          <p:cNvSpPr txBox="1"/>
          <p:nvPr/>
        </p:nvSpPr>
        <p:spPr>
          <a:xfrm>
            <a:off x="3801979" y="487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086005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A691-FD83-A84E-822F-19BB2BDB99E9}"/>
              </a:ext>
            </a:extLst>
          </p:cNvPr>
          <p:cNvSpPr>
            <a:spLocks noGrp="1"/>
          </p:cNvSpPr>
          <p:nvPr>
            <p:ph type="title"/>
          </p:nvPr>
        </p:nvSpPr>
        <p:spPr/>
        <p:txBody>
          <a:bodyPr/>
          <a:lstStyle/>
          <a:p>
            <a:r>
              <a:rPr lang="en-US"/>
              <a:t>How to cite? Organise your citations and sources!</a:t>
            </a:r>
            <a:endParaRPr lang="en-US" dirty="0"/>
          </a:p>
        </p:txBody>
      </p:sp>
      <p:sp>
        <p:nvSpPr>
          <p:cNvPr id="3" name="Content Placeholder 2">
            <a:extLst>
              <a:ext uri="{FF2B5EF4-FFF2-40B4-BE49-F238E27FC236}">
                <a16:creationId xmlns:a16="http://schemas.microsoft.com/office/drawing/2014/main" id="{71B02C18-B18F-6F42-84EE-EDB8580ADA4A}"/>
              </a:ext>
            </a:extLst>
          </p:cNvPr>
          <p:cNvSpPr>
            <a:spLocks noGrp="1"/>
          </p:cNvSpPr>
          <p:nvPr>
            <p:ph idx="1"/>
          </p:nvPr>
        </p:nvSpPr>
        <p:spPr>
          <a:xfrm>
            <a:off x="128337" y="1929384"/>
            <a:ext cx="6096000" cy="4563491"/>
          </a:xfrm>
        </p:spPr>
        <p:txBody>
          <a:bodyPr>
            <a:normAutofit fontScale="92500"/>
          </a:bodyPr>
          <a:lstStyle/>
          <a:p>
            <a:r>
              <a:rPr lang="en-US">
                <a:latin typeface="Abadi" panose="020B0604020104020204" pitchFamily="34" charset="0"/>
              </a:rPr>
              <a:t>Each journal has its own citation style – it is ALWAYS mentioned in great detail in author’s or submission guidelines for each journal, publishing house, etc. – read that section extra carefully! </a:t>
            </a:r>
          </a:p>
          <a:p>
            <a:r>
              <a:rPr lang="en-US">
                <a:latin typeface="Abadi" panose="020B0604020104020204" pitchFamily="34" charset="0"/>
              </a:rPr>
              <a:t>Organise your sources appropriately:</a:t>
            </a:r>
          </a:p>
          <a:p>
            <a:pPr lvl="1"/>
            <a:r>
              <a:rPr lang="en-US">
                <a:latin typeface="Abadi" panose="020B0604020104020204" pitchFamily="34" charset="0"/>
              </a:rPr>
              <a:t>Folders </a:t>
            </a:r>
          </a:p>
          <a:p>
            <a:pPr lvl="1"/>
            <a:r>
              <a:rPr lang="en-US">
                <a:latin typeface="Abadi" panose="020B0604020104020204" pitchFamily="34" charset="0"/>
              </a:rPr>
              <a:t>Mapping </a:t>
            </a:r>
          </a:p>
          <a:p>
            <a:pPr lvl="1"/>
            <a:r>
              <a:rPr lang="en-US">
                <a:latin typeface="Abadi" panose="020B0604020104020204" pitchFamily="34" charset="0"/>
              </a:rPr>
              <a:t>In footnotes while writing</a:t>
            </a:r>
          </a:p>
          <a:p>
            <a:pPr lvl="1"/>
            <a:r>
              <a:rPr lang="en-US">
                <a:latin typeface="Abadi" panose="020B0604020104020204" pitchFamily="34" charset="0"/>
              </a:rPr>
              <a:t>In diaries</a:t>
            </a:r>
            <a:endParaRPr lang="en-US" dirty="0">
              <a:latin typeface="Abadi" panose="020B0604020104020204" pitchFamily="34" charset="0"/>
            </a:endParaRPr>
          </a:p>
        </p:txBody>
      </p:sp>
      <p:pic>
        <p:nvPicPr>
          <p:cNvPr id="1026" name="Picture 2" descr="Image result for zotero mendeley">
            <a:extLst>
              <a:ext uri="{FF2B5EF4-FFF2-40B4-BE49-F238E27FC236}">
                <a16:creationId xmlns:a16="http://schemas.microsoft.com/office/drawing/2014/main" id="{463E5542-109A-BA47-BBA5-3F70DFBD3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983" y="2164012"/>
            <a:ext cx="5309973" cy="337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2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D262D-04E8-7740-A3E9-24129B815890}"/>
              </a:ext>
            </a:extLst>
          </p:cNvPr>
          <p:cNvSpPr>
            <a:spLocks noGrp="1"/>
          </p:cNvSpPr>
          <p:nvPr>
            <p:ph type="title"/>
          </p:nvPr>
        </p:nvSpPr>
        <p:spPr>
          <a:xfrm>
            <a:off x="4654296" y="329184"/>
            <a:ext cx="6894576" cy="1783080"/>
          </a:xfrm>
        </p:spPr>
        <p:txBody>
          <a:bodyPr anchor="b">
            <a:normAutofit/>
          </a:bodyPr>
          <a:lstStyle/>
          <a:p>
            <a:pPr>
              <a:lnSpc>
                <a:spcPct val="90000"/>
              </a:lnSpc>
            </a:pPr>
            <a:r>
              <a:rPr lang="en-US" sz="6100" dirty="0"/>
              <a:t>Contribution and Literature Review </a:t>
            </a:r>
          </a:p>
        </p:txBody>
      </p:sp>
      <p:pic>
        <p:nvPicPr>
          <p:cNvPr id="5" name="Picture 4">
            <a:extLst>
              <a:ext uri="{FF2B5EF4-FFF2-40B4-BE49-F238E27FC236}">
                <a16:creationId xmlns:a16="http://schemas.microsoft.com/office/drawing/2014/main" id="{4A22E39A-C23A-4BF8-ADA2-DFAF3E13FA9D}"/>
              </a:ext>
            </a:extLst>
          </p:cNvPr>
          <p:cNvPicPr>
            <a:picLocks noChangeAspect="1"/>
          </p:cNvPicPr>
          <p:nvPr/>
        </p:nvPicPr>
        <p:blipFill rotWithShape="1">
          <a:blip r:embed="rId2"/>
          <a:srcRect l="43439" r="1711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E9C12"/>
          </a:solidFill>
          <a:ln w="38100" cap="rnd">
            <a:solidFill>
              <a:srgbClr val="DE9C1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715D97-B09B-E94E-BA21-5EAC6E434A63}"/>
              </a:ext>
            </a:extLst>
          </p:cNvPr>
          <p:cNvSpPr>
            <a:spLocks noGrp="1"/>
          </p:cNvSpPr>
          <p:nvPr>
            <p:ph idx="1"/>
          </p:nvPr>
        </p:nvSpPr>
        <p:spPr>
          <a:xfrm>
            <a:off x="4052542" y="2569465"/>
            <a:ext cx="7956884" cy="4352544"/>
          </a:xfrm>
        </p:spPr>
        <p:txBody>
          <a:bodyPr>
            <a:noAutofit/>
          </a:bodyPr>
          <a:lstStyle/>
          <a:p>
            <a:pPr marL="285750" indent="-285750">
              <a:lnSpc>
                <a:spcPct val="100000"/>
              </a:lnSpc>
              <a:buFontTx/>
              <a:buChar char="-"/>
            </a:pPr>
            <a:r>
              <a:rPr lang="en-US" sz="2000" dirty="0">
                <a:latin typeface="Abadi" panose="020B0604020104020204" pitchFamily="34" charset="0"/>
              </a:rPr>
              <a:t>Make a habit of searching keywords through Google Scholar - you can choose the most recent publications or the most relevant (check how many citations they have and by whom these are cited) </a:t>
            </a:r>
          </a:p>
          <a:p>
            <a:pPr marL="285750" indent="-285750">
              <a:lnSpc>
                <a:spcPct val="100000"/>
              </a:lnSpc>
              <a:buFontTx/>
              <a:buChar char="-"/>
            </a:pPr>
            <a:r>
              <a:rPr lang="en-US" sz="2000" dirty="0">
                <a:latin typeface="Abadi" panose="020B0604020104020204" pitchFamily="34" charset="0"/>
              </a:rPr>
              <a:t>Who are the main scholars in your field? What do they say and why this matters? </a:t>
            </a:r>
          </a:p>
          <a:p>
            <a:pPr marL="285750" indent="-285750">
              <a:lnSpc>
                <a:spcPct val="100000"/>
              </a:lnSpc>
              <a:buFontTx/>
              <a:buChar char="-"/>
            </a:pPr>
            <a:r>
              <a:rPr lang="en-US" sz="2000" dirty="0">
                <a:latin typeface="Abadi" panose="020B0604020104020204" pitchFamily="34" charset="0"/>
              </a:rPr>
              <a:t>How your ideas are different or similar to these theories and ideas? </a:t>
            </a:r>
          </a:p>
          <a:p>
            <a:pPr marL="285750" indent="-285750">
              <a:lnSpc>
                <a:spcPct val="100000"/>
              </a:lnSpc>
              <a:buFontTx/>
              <a:buChar char="-"/>
            </a:pPr>
            <a:r>
              <a:rPr lang="en-US" sz="2000" dirty="0">
                <a:latin typeface="Abadi" panose="020B0604020104020204" pitchFamily="34" charset="0"/>
              </a:rPr>
              <a:t>Where does your argument fit?</a:t>
            </a:r>
          </a:p>
          <a:p>
            <a:pPr marL="285750" indent="-285750">
              <a:lnSpc>
                <a:spcPct val="100000"/>
              </a:lnSpc>
              <a:buFontTx/>
              <a:buChar char="-"/>
            </a:pPr>
            <a:r>
              <a:rPr lang="en-US" sz="2000" dirty="0">
                <a:latin typeface="Abadi" panose="020B0604020104020204" pitchFamily="34" charset="0"/>
              </a:rPr>
              <a:t>For the journal article you always need to make the case for the editor that you know where you are making your contribution. </a:t>
            </a:r>
          </a:p>
        </p:txBody>
      </p:sp>
    </p:spTree>
    <p:extLst>
      <p:ext uri="{BB962C8B-B14F-4D97-AF65-F5344CB8AC3E}">
        <p14:creationId xmlns:p14="http://schemas.microsoft.com/office/powerpoint/2010/main" val="266780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6E0FC-6FC8-6B41-8605-AC4EFD06EBE3}"/>
              </a:ext>
            </a:extLst>
          </p:cNvPr>
          <p:cNvPicPr>
            <a:picLocks noChangeAspect="1"/>
          </p:cNvPicPr>
          <p:nvPr/>
        </p:nvPicPr>
        <p:blipFill>
          <a:blip r:embed="rId2"/>
          <a:stretch>
            <a:fillRect/>
          </a:stretch>
        </p:blipFill>
        <p:spPr>
          <a:xfrm>
            <a:off x="0" y="310817"/>
            <a:ext cx="8458200" cy="1905000"/>
          </a:xfrm>
          <a:prstGeom prst="rect">
            <a:avLst/>
          </a:prstGeom>
        </p:spPr>
      </p:pic>
      <p:pic>
        <p:nvPicPr>
          <p:cNvPr id="6" name="Picture 5">
            <a:extLst>
              <a:ext uri="{FF2B5EF4-FFF2-40B4-BE49-F238E27FC236}">
                <a16:creationId xmlns:a16="http://schemas.microsoft.com/office/drawing/2014/main" id="{F3D8B0F3-96AA-2D44-AB2C-94CE031C75E0}"/>
              </a:ext>
            </a:extLst>
          </p:cNvPr>
          <p:cNvPicPr>
            <a:picLocks noChangeAspect="1"/>
          </p:cNvPicPr>
          <p:nvPr/>
        </p:nvPicPr>
        <p:blipFill>
          <a:blip r:embed="rId3"/>
          <a:stretch>
            <a:fillRect/>
          </a:stretch>
        </p:blipFill>
        <p:spPr>
          <a:xfrm>
            <a:off x="3748983" y="1604211"/>
            <a:ext cx="7767527" cy="4942972"/>
          </a:xfrm>
          <a:prstGeom prst="rect">
            <a:avLst/>
          </a:prstGeom>
        </p:spPr>
      </p:pic>
    </p:spTree>
    <p:extLst>
      <p:ext uri="{BB962C8B-B14F-4D97-AF65-F5344CB8AC3E}">
        <p14:creationId xmlns:p14="http://schemas.microsoft.com/office/powerpoint/2010/main" val="15412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0483-D7FE-AC4F-A892-2D6CB9FF70F2}"/>
              </a:ext>
            </a:extLst>
          </p:cNvPr>
          <p:cNvSpPr>
            <a:spLocks noGrp="1"/>
          </p:cNvSpPr>
          <p:nvPr>
            <p:ph type="title"/>
          </p:nvPr>
        </p:nvSpPr>
        <p:spPr/>
        <p:txBody>
          <a:bodyPr>
            <a:normAutofit fontScale="90000"/>
          </a:bodyPr>
          <a:lstStyle/>
          <a:p>
            <a:r>
              <a:rPr lang="en-US" dirty="0"/>
              <a:t>Quick elaboration before sending your paper to the journal of your choice </a:t>
            </a:r>
          </a:p>
        </p:txBody>
      </p:sp>
      <p:sp>
        <p:nvSpPr>
          <p:cNvPr id="3" name="Content Placeholder 2">
            <a:extLst>
              <a:ext uri="{FF2B5EF4-FFF2-40B4-BE49-F238E27FC236}">
                <a16:creationId xmlns:a16="http://schemas.microsoft.com/office/drawing/2014/main" id="{DAE816EB-C3C2-6E48-B4D5-FF23767FD556}"/>
              </a:ext>
            </a:extLst>
          </p:cNvPr>
          <p:cNvSpPr>
            <a:spLocks noGrp="1"/>
          </p:cNvSpPr>
          <p:nvPr>
            <p:ph idx="1"/>
          </p:nvPr>
        </p:nvSpPr>
        <p:spPr>
          <a:xfrm>
            <a:off x="0" y="1793208"/>
            <a:ext cx="4303058" cy="4290231"/>
          </a:xfrm>
        </p:spPr>
        <p:txBody>
          <a:bodyPr/>
          <a:lstStyle/>
          <a:p>
            <a:r>
              <a:rPr lang="en-US" dirty="0">
                <a:latin typeface="Apple Symbols" panose="02000000000000000000" pitchFamily="2" charset="-79"/>
                <a:ea typeface="Apple Symbols" panose="02000000000000000000" pitchFamily="2" charset="-79"/>
                <a:cs typeface="Apple Symbols" panose="02000000000000000000" pitchFamily="2" charset="-79"/>
              </a:rPr>
              <a:t>Choosing the journal:</a:t>
            </a:r>
          </a:p>
          <a:p>
            <a:pPr marL="342900" indent="-342900">
              <a:buAutoNum type="arabicPeriod"/>
            </a:pPr>
            <a:r>
              <a:rPr lang="en-US" dirty="0">
                <a:latin typeface="Apple Symbols" panose="02000000000000000000" pitchFamily="2" charset="-79"/>
                <a:ea typeface="Apple Symbols" panose="02000000000000000000" pitchFamily="2" charset="-79"/>
                <a:cs typeface="Apple Symbols" panose="02000000000000000000" pitchFamily="2" charset="-79"/>
              </a:rPr>
              <a:t>Is this the journal where most of the authors I cite are publishing in? </a:t>
            </a:r>
          </a:p>
          <a:p>
            <a:pPr marL="342900" indent="-342900">
              <a:buAutoNum type="arabicPeriod"/>
            </a:pPr>
            <a:r>
              <a:rPr lang="en-US" dirty="0">
                <a:latin typeface="Apple Symbols" panose="02000000000000000000" pitchFamily="2" charset="-79"/>
                <a:ea typeface="Apple Symbols" panose="02000000000000000000" pitchFamily="2" charset="-79"/>
                <a:cs typeface="Apple Symbols" panose="02000000000000000000" pitchFamily="2" charset="-79"/>
              </a:rPr>
              <a:t>Is this the journal that covers my interests?</a:t>
            </a:r>
          </a:p>
          <a:p>
            <a:pPr marL="342900" indent="-342900">
              <a:buAutoNum type="arabicPeriod"/>
            </a:pPr>
            <a:r>
              <a:rPr lang="en-US" dirty="0">
                <a:latin typeface="Apple Symbols" panose="02000000000000000000" pitchFamily="2" charset="-79"/>
                <a:ea typeface="Apple Symbols" panose="02000000000000000000" pitchFamily="2" charset="-79"/>
                <a:cs typeface="Apple Symbols" panose="02000000000000000000" pitchFamily="2" charset="-79"/>
              </a:rPr>
              <a:t>Is my paper a good fit for this journal? </a:t>
            </a:r>
          </a:p>
        </p:txBody>
      </p:sp>
      <p:sp>
        <p:nvSpPr>
          <p:cNvPr id="4" name="Content Placeholder 2">
            <a:extLst>
              <a:ext uri="{FF2B5EF4-FFF2-40B4-BE49-F238E27FC236}">
                <a16:creationId xmlns:a16="http://schemas.microsoft.com/office/drawing/2014/main" id="{4C0A6F5A-DCD6-134A-AA8E-5B26582527E3}"/>
              </a:ext>
            </a:extLst>
          </p:cNvPr>
          <p:cNvSpPr txBox="1">
            <a:spLocks/>
          </p:cNvSpPr>
          <p:nvPr/>
        </p:nvSpPr>
        <p:spPr>
          <a:xfrm>
            <a:off x="4459706" y="1793208"/>
            <a:ext cx="8181474" cy="4911817"/>
          </a:xfrm>
          <a:prstGeom prst="rect">
            <a:avLst/>
          </a:prstGeom>
        </p:spPr>
        <p:txBody>
          <a:bodyPr vert="horz" lIns="109728" tIns="109728" rIns="109728" bIns="9144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400" dirty="0">
                <a:latin typeface="Apple Symbols" panose="02000000000000000000" pitchFamily="2" charset="-79"/>
                <a:ea typeface="Apple Symbols" panose="02000000000000000000" pitchFamily="2" charset="-79"/>
                <a:cs typeface="Apple Symbols" panose="02000000000000000000" pitchFamily="2" charset="-79"/>
              </a:rPr>
              <a:t>Writing the journal article:</a:t>
            </a:r>
          </a:p>
          <a:p>
            <a:pPr marL="342900" indent="-342900">
              <a:buAutoNum type="arabicPeriod"/>
            </a:pPr>
            <a:r>
              <a:rPr lang="en-US" sz="2400" dirty="0">
                <a:latin typeface="Apple Symbols" panose="02000000000000000000" pitchFamily="2" charset="-79"/>
                <a:ea typeface="Apple Symbols" panose="02000000000000000000" pitchFamily="2" charset="-79"/>
                <a:cs typeface="Apple Symbols" panose="02000000000000000000" pitchFamily="2" charset="-79"/>
              </a:rPr>
              <a:t>Why is this article a valuable contribution to the field? </a:t>
            </a:r>
          </a:p>
          <a:p>
            <a:pPr marL="342900" indent="-342900">
              <a:buAutoNum type="arabicPeriod"/>
            </a:pPr>
            <a:r>
              <a:rPr lang="en-US" sz="2400" dirty="0">
                <a:latin typeface="Apple Symbols" panose="02000000000000000000" pitchFamily="2" charset="-79"/>
                <a:ea typeface="Apple Symbols" panose="02000000000000000000" pitchFamily="2" charset="-79"/>
                <a:cs typeface="Apple Symbols" panose="02000000000000000000" pitchFamily="2" charset="-79"/>
              </a:rPr>
              <a:t>What new am I saying? </a:t>
            </a:r>
          </a:p>
          <a:p>
            <a:pPr marL="342900" indent="-342900">
              <a:buAutoNum type="arabicPeriod"/>
            </a:pPr>
            <a:r>
              <a:rPr lang="en-US" sz="2400" dirty="0">
                <a:latin typeface="Apple Symbols" panose="02000000000000000000" pitchFamily="2" charset="-79"/>
                <a:ea typeface="Apple Symbols" panose="02000000000000000000" pitchFamily="2" charset="-79"/>
                <a:cs typeface="Apple Symbols" panose="02000000000000000000" pitchFamily="2" charset="-79"/>
              </a:rPr>
              <a:t>Why does it matter? </a:t>
            </a:r>
          </a:p>
          <a:p>
            <a:pPr marL="342900" indent="-342900">
              <a:buAutoNum type="arabicPeriod"/>
            </a:pPr>
            <a:r>
              <a:rPr lang="en-US" sz="2400" dirty="0">
                <a:latin typeface="Apple Symbols" panose="02000000000000000000" pitchFamily="2" charset="-79"/>
                <a:ea typeface="Apple Symbols" panose="02000000000000000000" pitchFamily="2" charset="-79"/>
                <a:cs typeface="Apple Symbols" panose="02000000000000000000" pitchFamily="2" charset="-79"/>
              </a:rPr>
              <a:t>Where do I make my contribution?</a:t>
            </a:r>
          </a:p>
          <a:p>
            <a:pPr marL="342900" indent="-342900">
              <a:buAutoNum type="arabicPeriod"/>
            </a:pPr>
            <a:r>
              <a:rPr lang="en-US" sz="2400" dirty="0">
                <a:latin typeface="Apple Symbols" panose="02000000000000000000" pitchFamily="2" charset="-79"/>
                <a:ea typeface="Apple Symbols" panose="02000000000000000000" pitchFamily="2" charset="-79"/>
                <a:cs typeface="Apple Symbols" panose="02000000000000000000" pitchFamily="2" charset="-79"/>
              </a:rPr>
              <a:t>How did I collect and </a:t>
            </a:r>
            <a:r>
              <a:rPr lang="en-US" sz="2400" dirty="0" err="1">
                <a:latin typeface="Apple Symbols" panose="02000000000000000000" pitchFamily="2" charset="-79"/>
                <a:ea typeface="Apple Symbols" panose="02000000000000000000" pitchFamily="2" charset="-79"/>
                <a:cs typeface="Apple Symbols" panose="02000000000000000000" pitchFamily="2" charset="-79"/>
              </a:rPr>
              <a:t>analysed</a:t>
            </a:r>
            <a:r>
              <a:rPr lang="en-US" sz="2400" dirty="0">
                <a:latin typeface="Apple Symbols" panose="02000000000000000000" pitchFamily="2" charset="-79"/>
                <a:ea typeface="Apple Symbols" panose="02000000000000000000" pitchFamily="2" charset="-79"/>
                <a:cs typeface="Apple Symbols" panose="02000000000000000000" pitchFamily="2" charset="-79"/>
              </a:rPr>
              <a:t> my data? What does it prove?</a:t>
            </a:r>
          </a:p>
          <a:p>
            <a:pPr marL="342900" indent="-342900">
              <a:buAutoNum type="arabicPeriod"/>
            </a:pPr>
            <a:r>
              <a:rPr lang="en-US" sz="2400" dirty="0">
                <a:latin typeface="Apple Symbols" panose="02000000000000000000" pitchFamily="2" charset="-79"/>
                <a:ea typeface="Apple Symbols" panose="02000000000000000000" pitchFamily="2" charset="-79"/>
                <a:cs typeface="Apple Symbols" panose="02000000000000000000" pitchFamily="2" charset="-79"/>
              </a:rPr>
              <a:t>How do I prove my argument?</a:t>
            </a:r>
          </a:p>
          <a:p>
            <a:pPr marL="342900" indent="-342900">
              <a:buAutoNum type="arabicPeriod"/>
            </a:pPr>
            <a:endParaRPr lang="en-US" sz="2400" dirty="0">
              <a:latin typeface="Apple Symbols" panose="02000000000000000000" pitchFamily="2" charset="-79"/>
              <a:ea typeface="Apple Symbols" panose="02000000000000000000" pitchFamily="2" charset="-79"/>
              <a:cs typeface="Apple Symbols" panose="02000000000000000000" pitchFamily="2" charset="-79"/>
            </a:endParaRPr>
          </a:p>
          <a:p>
            <a:endParaRPr lang="en-US" sz="2400" dirty="0">
              <a:latin typeface="Apple Symbols" panose="02000000000000000000" pitchFamily="2" charset="-79"/>
              <a:ea typeface="Apple Symbols" panose="02000000000000000000" pitchFamily="2" charset="-79"/>
              <a:cs typeface="Apple Symbols" panose="02000000000000000000" pitchFamily="2" charset="-79"/>
            </a:endParaRPr>
          </a:p>
        </p:txBody>
      </p:sp>
    </p:spTree>
    <p:extLst>
      <p:ext uri="{BB962C8B-B14F-4D97-AF65-F5344CB8AC3E}">
        <p14:creationId xmlns:p14="http://schemas.microsoft.com/office/powerpoint/2010/main" val="187060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86C6-E290-D243-A547-89CAAD482D2E}"/>
              </a:ext>
            </a:extLst>
          </p:cNvPr>
          <p:cNvSpPr>
            <a:spLocks noGrp="1"/>
          </p:cNvSpPr>
          <p:nvPr>
            <p:ph type="title"/>
          </p:nvPr>
        </p:nvSpPr>
        <p:spPr/>
        <p:txBody>
          <a:bodyPr/>
          <a:lstStyle/>
          <a:p>
            <a:r>
              <a:rPr lang="en-US" dirty="0"/>
              <a:t>Other useful resources </a:t>
            </a:r>
          </a:p>
        </p:txBody>
      </p:sp>
      <p:sp>
        <p:nvSpPr>
          <p:cNvPr id="3" name="Content Placeholder 2">
            <a:extLst>
              <a:ext uri="{FF2B5EF4-FFF2-40B4-BE49-F238E27FC236}">
                <a16:creationId xmlns:a16="http://schemas.microsoft.com/office/drawing/2014/main" id="{9BB1C594-B410-A145-B34F-73EE480EF3E9}"/>
              </a:ext>
            </a:extLst>
          </p:cNvPr>
          <p:cNvSpPr>
            <a:spLocks noGrp="1"/>
          </p:cNvSpPr>
          <p:nvPr>
            <p:ph idx="1"/>
          </p:nvPr>
        </p:nvSpPr>
        <p:spPr>
          <a:xfrm>
            <a:off x="497305" y="1929383"/>
            <a:ext cx="10856495" cy="4278911"/>
          </a:xfrm>
        </p:spPr>
        <p:txBody>
          <a:bodyPr>
            <a:normAutofit fontScale="85000" lnSpcReduction="10000"/>
          </a:bodyPr>
          <a:lstStyle/>
          <a:p>
            <a:r>
              <a:rPr lang="en-US" dirty="0">
                <a:latin typeface="Abadi" panose="020B0604020104020204" pitchFamily="34" charset="0"/>
              </a:rPr>
              <a:t>Web of Science – search journals of your choice and in your area (follow Q1)</a:t>
            </a:r>
          </a:p>
          <a:p>
            <a:r>
              <a:rPr lang="en-US" dirty="0">
                <a:latin typeface="Abadi" panose="020B0604020104020204" pitchFamily="34" charset="0"/>
              </a:rPr>
              <a:t>Join networking groups and events on academic writing in your community, for example, Central Asian Academic and Analytical Writing Support Community on Facebook.</a:t>
            </a:r>
          </a:p>
          <a:p>
            <a:r>
              <a:rPr lang="en-US" dirty="0">
                <a:latin typeface="Abadi" panose="020B0604020104020204" pitchFamily="34" charset="0"/>
              </a:rPr>
              <a:t>Tune in for the writing master class events: tomorrow with Dr. </a:t>
            </a:r>
            <a:r>
              <a:rPr lang="en-US" dirty="0" err="1">
                <a:latin typeface="Abadi" panose="020B0604020104020204" pitchFamily="34" charset="0"/>
              </a:rPr>
              <a:t>Botakoz</a:t>
            </a:r>
            <a:r>
              <a:rPr lang="en-US" dirty="0">
                <a:latin typeface="Abadi" panose="020B0604020104020204" pitchFamily="34" charset="0"/>
              </a:rPr>
              <a:t> </a:t>
            </a:r>
            <a:r>
              <a:rPr lang="en-US" dirty="0" err="1">
                <a:latin typeface="Abadi" panose="020B0604020104020204" pitchFamily="34" charset="0"/>
              </a:rPr>
              <a:t>Kassymbekova</a:t>
            </a:r>
            <a:r>
              <a:rPr lang="en-US" dirty="0">
                <a:latin typeface="Abadi" panose="020B0604020104020204" pitchFamily="34" charset="0"/>
              </a:rPr>
              <a:t>, register here: </a:t>
            </a:r>
            <a:r>
              <a:rPr lang="en-US" dirty="0">
                <a:latin typeface="Abadi" panose="020B0604020104020204" pitchFamily="34" charset="0"/>
                <a:hlinkClick r:id="rId2"/>
              </a:rPr>
              <a:t>https://roehampton-ac-uk.zoom.us/meeting/register/tZwsc-ytrDopGdKK_ynunjZlm_NJJXG0WR08?fbclid=IwAR3dXY9Yis8THGBPDs1YwJU1kC9aTM2zCahLAtJSu0wMadAyBoxy3AM0z2E</a:t>
            </a:r>
            <a:endParaRPr lang="en-US" dirty="0">
              <a:latin typeface="Abadi" panose="020B0604020104020204" pitchFamily="34" charset="0"/>
            </a:endParaRPr>
          </a:p>
          <a:p>
            <a:r>
              <a:rPr lang="en-US" dirty="0">
                <a:latin typeface="Abadi" panose="020B0604020104020204" pitchFamily="34" charset="0"/>
              </a:rPr>
              <a:t>Submit your paper to the </a:t>
            </a:r>
          </a:p>
        </p:txBody>
      </p:sp>
    </p:spTree>
    <p:extLst>
      <p:ext uri="{BB962C8B-B14F-4D97-AF65-F5344CB8AC3E}">
        <p14:creationId xmlns:p14="http://schemas.microsoft.com/office/powerpoint/2010/main" val="128964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A3DA0E-E237-3645-8F31-B5AC2CDF7A8A}"/>
              </a:ext>
            </a:extLst>
          </p:cNvPr>
          <p:cNvPicPr>
            <a:picLocks noChangeAspect="1"/>
          </p:cNvPicPr>
          <p:nvPr/>
        </p:nvPicPr>
        <p:blipFill>
          <a:blip r:embed="rId2"/>
          <a:stretch>
            <a:fillRect/>
          </a:stretch>
        </p:blipFill>
        <p:spPr>
          <a:xfrm>
            <a:off x="713205" y="292100"/>
            <a:ext cx="8414753" cy="6273800"/>
          </a:xfrm>
          <a:prstGeom prst="rect">
            <a:avLst/>
          </a:prstGeom>
        </p:spPr>
      </p:pic>
      <p:sp>
        <p:nvSpPr>
          <p:cNvPr id="5" name="TextBox 4">
            <a:extLst>
              <a:ext uri="{FF2B5EF4-FFF2-40B4-BE49-F238E27FC236}">
                <a16:creationId xmlns:a16="http://schemas.microsoft.com/office/drawing/2014/main" id="{FCBD422B-62DE-954A-9BF0-B8AA5D8A8205}"/>
              </a:ext>
            </a:extLst>
          </p:cNvPr>
          <p:cNvSpPr txBox="1"/>
          <p:nvPr/>
        </p:nvSpPr>
        <p:spPr>
          <a:xfrm>
            <a:off x="9127958" y="3096125"/>
            <a:ext cx="2614863" cy="923330"/>
          </a:xfrm>
          <a:prstGeom prst="rect">
            <a:avLst/>
          </a:prstGeom>
          <a:noFill/>
        </p:spPr>
        <p:txBody>
          <a:bodyPr wrap="square" rtlCol="0">
            <a:spAutoFit/>
          </a:bodyPr>
          <a:lstStyle/>
          <a:p>
            <a:r>
              <a:rPr lang="en-US" dirty="0">
                <a:hlinkClick r:id="rId3"/>
              </a:rPr>
              <a:t>https://centralasiaprogram.org/archives/18468?fbclid=IwAR2yjre74FiRg1xQ2pCKx-MEXJ3cnyv2fPijEsfjY17vST5fvaZ_x0BH7a0</a:t>
            </a:r>
            <a:r>
              <a:rPr lang="en-US" dirty="0"/>
              <a:t> </a:t>
            </a:r>
          </a:p>
        </p:txBody>
      </p:sp>
    </p:spTree>
    <p:extLst>
      <p:ext uri="{BB962C8B-B14F-4D97-AF65-F5344CB8AC3E}">
        <p14:creationId xmlns:p14="http://schemas.microsoft.com/office/powerpoint/2010/main" val="312621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1AC0ABFC-5288-4198-8556-6253C9021B9B}"/>
              </a:ext>
            </a:extLst>
          </p:cNvPr>
          <p:cNvPicPr>
            <a:picLocks noChangeAspect="1"/>
          </p:cNvPicPr>
          <p:nvPr/>
        </p:nvPicPr>
        <p:blipFill rotWithShape="1">
          <a:blip r:embed="rId2"/>
          <a:srcRect t="8514" r="-1" b="-1"/>
          <a:stretch/>
        </p:blipFill>
        <p:spPr>
          <a:xfrm>
            <a:off x="3048" y="0"/>
            <a:ext cx="12188952" cy="6858000"/>
          </a:xfrm>
          <a:prstGeom prst="rect">
            <a:avLst/>
          </a:prstGeom>
        </p:spPr>
      </p:pic>
      <p:sp>
        <p:nvSpPr>
          <p:cNvPr id="13" name="Rectangle 12">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DFBE5-92DA-2943-9080-1E54BFC0D3CF}"/>
              </a:ext>
            </a:extLst>
          </p:cNvPr>
          <p:cNvSpPr>
            <a:spLocks noGrp="1"/>
          </p:cNvSpPr>
          <p:nvPr>
            <p:ph type="title"/>
          </p:nvPr>
        </p:nvSpPr>
        <p:spPr>
          <a:xfrm>
            <a:off x="1382751" y="3028705"/>
            <a:ext cx="7006068" cy="1069848"/>
          </a:xfrm>
        </p:spPr>
        <p:txBody>
          <a:bodyPr vert="horz" lIns="91440" tIns="45720" rIns="91440" bIns="45720" rtlCol="0" anchor="ctr">
            <a:normAutofit fontScale="90000"/>
          </a:bodyPr>
          <a:lstStyle/>
          <a:p>
            <a:pPr algn="ctr"/>
            <a:r>
              <a:rPr lang="en-US" sz="6000" dirty="0"/>
              <a:t>Start: from big idea to first draft </a:t>
            </a:r>
          </a:p>
        </p:txBody>
      </p:sp>
    </p:spTree>
    <p:extLst>
      <p:ext uri="{BB962C8B-B14F-4D97-AF65-F5344CB8AC3E}">
        <p14:creationId xmlns:p14="http://schemas.microsoft.com/office/powerpoint/2010/main" val="208605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5EBAC-31A2-0B48-8293-4CDC225E4BDF}"/>
              </a:ext>
            </a:extLst>
          </p:cNvPr>
          <p:cNvSpPr>
            <a:spLocks noGrp="1"/>
          </p:cNvSpPr>
          <p:nvPr>
            <p:ph type="title"/>
          </p:nvPr>
        </p:nvSpPr>
        <p:spPr>
          <a:xfrm>
            <a:off x="635000" y="640823"/>
            <a:ext cx="3418659" cy="5583148"/>
          </a:xfrm>
        </p:spPr>
        <p:txBody>
          <a:bodyPr anchor="ctr">
            <a:normAutofit/>
          </a:bodyPr>
          <a:lstStyle/>
          <a:p>
            <a:r>
              <a:rPr lang="en-US" sz="6000"/>
              <a:t>Good questions </a:t>
            </a:r>
            <a:r>
              <a:rPr lang="en-US" sz="6000">
                <a:sym typeface="Wingdings" pitchFamily="2" charset="2"/>
              </a:rPr>
              <a:t> good arguments </a:t>
            </a:r>
            <a:endParaRPr lang="en-US" sz="6000"/>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C48549-0B22-4434-9EDB-2C8BC416D406}"/>
              </a:ext>
            </a:extLst>
          </p:cNvPr>
          <p:cNvGraphicFramePr>
            <a:graphicFrameLocks noGrp="1"/>
          </p:cNvGraphicFramePr>
          <p:nvPr>
            <p:ph idx="1"/>
            <p:extLst>
              <p:ext uri="{D42A27DB-BD31-4B8C-83A1-F6EECF244321}">
                <p14:modId xmlns:p14="http://schemas.microsoft.com/office/powerpoint/2010/main" val="2408815246"/>
              </p:ext>
            </p:extLst>
          </p:nvPr>
        </p:nvGraphicFramePr>
        <p:xfrm>
          <a:off x="4648018" y="431800"/>
          <a:ext cx="7276266" cy="604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6CF24FA-0E9D-4045-B7D3-4FBA82854C21}"/>
              </a:ext>
            </a:extLst>
          </p:cNvPr>
          <p:cNvSpPr txBox="1"/>
          <p:nvPr/>
        </p:nvSpPr>
        <p:spPr>
          <a:xfrm>
            <a:off x="6595041" y="6262469"/>
            <a:ext cx="5643981" cy="646331"/>
          </a:xfrm>
          <a:prstGeom prst="rect">
            <a:avLst/>
          </a:prstGeom>
          <a:noFill/>
        </p:spPr>
        <p:txBody>
          <a:bodyPr wrap="none" rtlCol="0">
            <a:spAutoFit/>
          </a:bodyPr>
          <a:lstStyle/>
          <a:p>
            <a:r>
              <a:rPr lang="en-US" dirty="0">
                <a:latin typeface="Abadi" panose="020B0604020104020204" pitchFamily="34" charset="0"/>
              </a:rPr>
              <a:t>Source: Harvard University Press Guidelines for Authors</a:t>
            </a:r>
          </a:p>
          <a:p>
            <a:endParaRPr lang="en-US" dirty="0"/>
          </a:p>
        </p:txBody>
      </p:sp>
    </p:spTree>
    <p:extLst>
      <p:ext uri="{BB962C8B-B14F-4D97-AF65-F5344CB8AC3E}">
        <p14:creationId xmlns:p14="http://schemas.microsoft.com/office/powerpoint/2010/main" val="189185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53805" y="640823"/>
            <a:ext cx="3103194" cy="5583148"/>
          </a:xfrm>
        </p:spPr>
        <p:txBody>
          <a:bodyPr anchor="ctr">
            <a:normAutofit/>
          </a:bodyPr>
          <a:lstStyle/>
          <a:p>
            <a:r>
              <a:rPr lang="en-US">
                <a:solidFill>
                  <a:schemeClr val="bg1"/>
                </a:solidFill>
              </a:rPr>
              <a:t>The “Process”</a:t>
            </a:r>
          </a:p>
        </p:txBody>
      </p:sp>
      <p:graphicFrame>
        <p:nvGraphicFramePr>
          <p:cNvPr id="21" name="Content Placeholder 2">
            <a:extLst>
              <a:ext uri="{FF2B5EF4-FFF2-40B4-BE49-F238E27FC236}">
                <a16:creationId xmlns:a16="http://schemas.microsoft.com/office/drawing/2014/main" id="{055914B1-4C32-451C-834B-A0828250CAE1}"/>
              </a:ext>
            </a:extLst>
          </p:cNvPr>
          <p:cNvGraphicFramePr>
            <a:graphicFrameLocks noGrp="1"/>
          </p:cNvGraphicFramePr>
          <p:nvPr>
            <p:ph idx="1"/>
            <p:extLst>
              <p:ext uri="{D42A27DB-BD31-4B8C-83A1-F6EECF244321}">
                <p14:modId xmlns:p14="http://schemas.microsoft.com/office/powerpoint/2010/main" val="2995735667"/>
              </p:ext>
            </p:extLst>
          </p:nvPr>
        </p:nvGraphicFramePr>
        <p:xfrm>
          <a:off x="643470"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81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C581-952B-F340-AE36-FC7774C47A66}"/>
              </a:ext>
            </a:extLst>
          </p:cNvPr>
          <p:cNvSpPr>
            <a:spLocks noGrp="1"/>
          </p:cNvSpPr>
          <p:nvPr>
            <p:ph type="title"/>
          </p:nvPr>
        </p:nvSpPr>
        <p:spPr/>
        <p:txBody>
          <a:bodyPr>
            <a:normAutofit/>
          </a:bodyPr>
          <a:lstStyle/>
          <a:p>
            <a:pPr algn="ctr"/>
            <a:r>
              <a:rPr lang="en-US" dirty="0"/>
              <a:t>The Do’s and Don'ts of Journal Articles Publications</a:t>
            </a:r>
          </a:p>
        </p:txBody>
      </p:sp>
      <p:sp>
        <p:nvSpPr>
          <p:cNvPr id="3" name="Content Placeholder 2">
            <a:extLst>
              <a:ext uri="{FF2B5EF4-FFF2-40B4-BE49-F238E27FC236}">
                <a16:creationId xmlns:a16="http://schemas.microsoft.com/office/drawing/2014/main" id="{72B89331-0655-F544-8D31-C3B4E412A28C}"/>
              </a:ext>
            </a:extLst>
          </p:cNvPr>
          <p:cNvSpPr>
            <a:spLocks noGrp="1"/>
          </p:cNvSpPr>
          <p:nvPr>
            <p:ph idx="1"/>
          </p:nvPr>
        </p:nvSpPr>
        <p:spPr>
          <a:xfrm>
            <a:off x="403413" y="1843089"/>
            <a:ext cx="5190564" cy="4831136"/>
          </a:xfrm>
        </p:spPr>
        <p:txBody>
          <a:bodyPr/>
          <a:lstStyle/>
          <a:p>
            <a:r>
              <a:rPr lang="en-US" dirty="0"/>
              <a:t>DO:</a:t>
            </a:r>
          </a:p>
          <a:p>
            <a:pPr marL="285750" indent="-285750">
              <a:buFontTx/>
              <a:buChar char="-"/>
            </a:pPr>
            <a:r>
              <a:rPr lang="en-US" dirty="0"/>
              <a:t>Search for the leading journals in your field, </a:t>
            </a:r>
          </a:p>
          <a:p>
            <a:pPr marL="285750" indent="-285750">
              <a:buFontTx/>
              <a:buChar char="-"/>
            </a:pPr>
            <a:r>
              <a:rPr lang="en-US" dirty="0"/>
              <a:t>research what they publish, </a:t>
            </a:r>
          </a:p>
          <a:p>
            <a:pPr marL="285750" indent="-285750">
              <a:buFontTx/>
              <a:buChar char="-"/>
            </a:pPr>
            <a:r>
              <a:rPr lang="en-US" dirty="0"/>
              <a:t>what are the requirements for submission – style, length, presentation, title page, cover letter, etc. </a:t>
            </a:r>
          </a:p>
          <a:p>
            <a:pPr marL="285750" indent="-285750">
              <a:buFontTx/>
              <a:buChar char="-"/>
            </a:pPr>
            <a:r>
              <a:rPr lang="en-US" dirty="0"/>
              <a:t>KNOW YOUR FIELD</a:t>
            </a:r>
          </a:p>
        </p:txBody>
      </p:sp>
      <p:sp>
        <p:nvSpPr>
          <p:cNvPr id="4" name="Content Placeholder 2">
            <a:extLst>
              <a:ext uri="{FF2B5EF4-FFF2-40B4-BE49-F238E27FC236}">
                <a16:creationId xmlns:a16="http://schemas.microsoft.com/office/drawing/2014/main" id="{515A93E0-07CB-DB42-AC63-D04B24F2BED8}"/>
              </a:ext>
            </a:extLst>
          </p:cNvPr>
          <p:cNvSpPr txBox="1">
            <a:spLocks/>
          </p:cNvSpPr>
          <p:nvPr/>
        </p:nvSpPr>
        <p:spPr>
          <a:xfrm>
            <a:off x="5994400" y="1690688"/>
            <a:ext cx="5794187" cy="4532312"/>
          </a:xfrm>
          <a:prstGeom prst="rect">
            <a:avLst/>
          </a:prstGeom>
        </p:spPr>
        <p:txBody>
          <a:bodyPr vert="horz" lIns="109728" tIns="109728" rIns="109728" bIns="9144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800" b="1" dirty="0"/>
              <a:t>DON’T:</a:t>
            </a:r>
          </a:p>
          <a:p>
            <a:pPr marL="285750" indent="-285750">
              <a:buFontTx/>
              <a:buChar char="-"/>
            </a:pPr>
            <a:r>
              <a:rPr lang="en-US" sz="2800" dirty="0"/>
              <a:t>Don’t submit your paper to predatory journal. </a:t>
            </a:r>
          </a:p>
          <a:p>
            <a:r>
              <a:rPr lang="en-US" sz="2800" dirty="0"/>
              <a:t>Most publishers would explain why you need to pay for the Golden Access to your article or any other fees, but most social science journals do not require you to pay for publication!)</a:t>
            </a:r>
          </a:p>
          <a:p>
            <a:r>
              <a:rPr lang="en-US" sz="2800" dirty="0"/>
              <a:t>- Don’t Rush, take your time to edit and make the best of your writing </a:t>
            </a:r>
          </a:p>
        </p:txBody>
      </p:sp>
    </p:spTree>
    <p:extLst>
      <p:ext uri="{BB962C8B-B14F-4D97-AF65-F5344CB8AC3E}">
        <p14:creationId xmlns:p14="http://schemas.microsoft.com/office/powerpoint/2010/main" val="47026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EF105-2955-B547-B160-69CC60A83F25}"/>
              </a:ext>
            </a:extLst>
          </p:cNvPr>
          <p:cNvSpPr>
            <a:spLocks noGrp="1"/>
          </p:cNvSpPr>
          <p:nvPr>
            <p:ph type="title"/>
          </p:nvPr>
        </p:nvSpPr>
        <p:spPr>
          <a:xfrm>
            <a:off x="13594" y="601053"/>
            <a:ext cx="3571810" cy="3573516"/>
          </a:xfrm>
        </p:spPr>
        <p:txBody>
          <a:bodyPr vert="horz" lIns="91440" tIns="45720" rIns="91440" bIns="45720" rtlCol="0" anchor="b">
            <a:normAutofit/>
          </a:bodyPr>
          <a:lstStyle/>
          <a:p>
            <a:pPr>
              <a:lnSpc>
                <a:spcPct val="90000"/>
              </a:lnSpc>
            </a:pPr>
            <a:r>
              <a:rPr lang="en-US" sz="5800" dirty="0"/>
              <a:t>Always check author’s or submission guidelines!</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FE110"/>
          </a:solidFill>
          <a:ln w="38100" cap="rnd">
            <a:solidFill>
              <a:srgbClr val="FFE110"/>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A81222-E9A6-3049-BC4B-DB71360AAA49}"/>
              </a:ext>
            </a:extLst>
          </p:cNvPr>
          <p:cNvPicPr>
            <a:picLocks noChangeAspect="1"/>
          </p:cNvPicPr>
          <p:nvPr/>
        </p:nvPicPr>
        <p:blipFill>
          <a:blip r:embed="rId2"/>
          <a:stretch>
            <a:fillRect/>
          </a:stretch>
        </p:blipFill>
        <p:spPr>
          <a:xfrm>
            <a:off x="3151855" y="601053"/>
            <a:ext cx="8791306" cy="4879171"/>
          </a:xfrm>
          <a:prstGeom prst="rect">
            <a:avLst/>
          </a:prstGeom>
        </p:spPr>
      </p:pic>
    </p:spTree>
    <p:extLst>
      <p:ext uri="{BB962C8B-B14F-4D97-AF65-F5344CB8AC3E}">
        <p14:creationId xmlns:p14="http://schemas.microsoft.com/office/powerpoint/2010/main" val="20776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0F734-916F-1C4C-B9D2-E6E1B7F150DD}"/>
              </a:ext>
            </a:extLst>
          </p:cNvPr>
          <p:cNvPicPr>
            <a:picLocks noChangeAspect="1"/>
          </p:cNvPicPr>
          <p:nvPr/>
        </p:nvPicPr>
        <p:blipFill>
          <a:blip r:embed="rId2"/>
          <a:stretch>
            <a:fillRect/>
          </a:stretch>
        </p:blipFill>
        <p:spPr>
          <a:xfrm>
            <a:off x="838199" y="310580"/>
            <a:ext cx="10515601" cy="6236839"/>
          </a:xfrm>
          <a:prstGeom prst="rect">
            <a:avLst/>
          </a:prstGeom>
        </p:spPr>
      </p:pic>
    </p:spTree>
    <p:extLst>
      <p:ext uri="{BB962C8B-B14F-4D97-AF65-F5344CB8AC3E}">
        <p14:creationId xmlns:p14="http://schemas.microsoft.com/office/powerpoint/2010/main" val="370355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CD02-03F8-114E-9F55-F7F80138A2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64C839-F259-D841-9FF3-103AB17D63D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31E14E8-3C39-E24B-9A1B-55B271838C2C}"/>
              </a:ext>
            </a:extLst>
          </p:cNvPr>
          <p:cNvPicPr>
            <a:picLocks noChangeAspect="1"/>
          </p:cNvPicPr>
          <p:nvPr/>
        </p:nvPicPr>
        <p:blipFill>
          <a:blip r:embed="rId2"/>
          <a:stretch>
            <a:fillRect/>
          </a:stretch>
        </p:blipFill>
        <p:spPr>
          <a:xfrm>
            <a:off x="0" y="0"/>
            <a:ext cx="11495005" cy="6858000"/>
          </a:xfrm>
          <a:prstGeom prst="rect">
            <a:avLst/>
          </a:prstGeom>
        </p:spPr>
      </p:pic>
    </p:spTree>
    <p:extLst>
      <p:ext uri="{BB962C8B-B14F-4D97-AF65-F5344CB8AC3E}">
        <p14:creationId xmlns:p14="http://schemas.microsoft.com/office/powerpoint/2010/main" val="216894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6B3E81-034D-474F-8EB3-3CEB2C31CA21}"/>
              </a:ext>
            </a:extLst>
          </p:cNvPr>
          <p:cNvPicPr>
            <a:picLocks noChangeAspect="1"/>
          </p:cNvPicPr>
          <p:nvPr/>
        </p:nvPicPr>
        <p:blipFill>
          <a:blip r:embed="rId2"/>
          <a:stretch>
            <a:fillRect/>
          </a:stretch>
        </p:blipFill>
        <p:spPr>
          <a:xfrm>
            <a:off x="0" y="84243"/>
            <a:ext cx="12192000" cy="6689514"/>
          </a:xfrm>
          <a:prstGeom prst="rect">
            <a:avLst/>
          </a:prstGeom>
        </p:spPr>
      </p:pic>
    </p:spTree>
    <p:extLst>
      <p:ext uri="{BB962C8B-B14F-4D97-AF65-F5344CB8AC3E}">
        <p14:creationId xmlns:p14="http://schemas.microsoft.com/office/powerpoint/2010/main" val="247611224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58</TotalTime>
  <Words>626</Words>
  <Application>Microsoft Macintosh PowerPoint</Application>
  <PresentationFormat>Широкоэкранный</PresentationFormat>
  <Paragraphs>59</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Abadi</vt:lpstr>
      <vt:lpstr>The Hand Bold</vt:lpstr>
      <vt:lpstr>The Serif Hand Black</vt:lpstr>
      <vt:lpstr>Apple Symbols</vt:lpstr>
      <vt:lpstr>Arial</vt:lpstr>
      <vt:lpstr>Corbel</vt:lpstr>
      <vt:lpstr>Wingdings</vt:lpstr>
      <vt:lpstr>SketchyVTI</vt:lpstr>
      <vt:lpstr>Publishing in Social Sciences and Humanities:  Key ideas</vt:lpstr>
      <vt:lpstr>Start: from big idea to first draft </vt:lpstr>
      <vt:lpstr>Good questions  good arguments </vt:lpstr>
      <vt:lpstr>The “Process”</vt:lpstr>
      <vt:lpstr>The Do’s and Don'ts of Journal Articles Publications</vt:lpstr>
      <vt:lpstr>Always check author’s or submission guidelines!</vt:lpstr>
      <vt:lpstr>Презентация PowerPoint</vt:lpstr>
      <vt:lpstr>Презентация PowerPoint</vt:lpstr>
      <vt:lpstr>Презентация PowerPoint</vt:lpstr>
      <vt:lpstr>How to cite? Organise your citations and sources!</vt:lpstr>
      <vt:lpstr>Contribution and Literature Review </vt:lpstr>
      <vt:lpstr>Презентация PowerPoint</vt:lpstr>
      <vt:lpstr>Quick elaboration before sending your paper to the journal of your choice </vt:lpstr>
      <vt:lpstr>Other useful resources </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in Social Sciences and Humanities:  Key ideas</dc:title>
  <dc:creator>Microsoft Office User</dc:creator>
  <cp:lastModifiedBy>Microsoft Office User</cp:lastModifiedBy>
  <cp:revision>11</cp:revision>
  <dcterms:created xsi:type="dcterms:W3CDTF">2021-02-18T10:22:48Z</dcterms:created>
  <dcterms:modified xsi:type="dcterms:W3CDTF">2021-03-14T14:09:20Z</dcterms:modified>
</cp:coreProperties>
</file>